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4"/>
  </p:sldMasterIdLst>
  <p:sldIdLst>
    <p:sldId id="257" r:id="rId5"/>
    <p:sldId id="298" r:id="rId6"/>
    <p:sldId id="289" r:id="rId7"/>
    <p:sldId id="273" r:id="rId8"/>
    <p:sldId id="291" r:id="rId9"/>
    <p:sldId id="278" r:id="rId10"/>
    <p:sldId id="290" r:id="rId11"/>
    <p:sldId id="284" r:id="rId12"/>
    <p:sldId id="281" r:id="rId13"/>
    <p:sldId id="285" r:id="rId14"/>
    <p:sldId id="279" r:id="rId15"/>
    <p:sldId id="292" r:id="rId16"/>
    <p:sldId id="296" r:id="rId17"/>
    <p:sldId id="297" r:id="rId18"/>
    <p:sldId id="286" r:id="rId19"/>
    <p:sldId id="29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F36F51C-2624-68AA-7B6E-5DA986967B22}" name="Dr. Katharina Hellmann" initials="DKH" userId="S::katharina.hellmann@ph-freiburg.de::89dbfa1b-2ee8-4626-a968-bd3590dd7bb8" providerId="AD"/>
  <p188:author id="{68EF3520-6BF7-BE25-2477-010510F09F0D}" name="Kylmäkoski, Krista A M" initials="KM" userId="S::kristaky@ad.helsinki.fi::127870ef-23fe-40de-850d-ffddcb435465" providerId="AD"/>
  <p188:author id="{16BC4649-2AEA-B3D8-4FE4-ED6859B919D2}" name="Frank Reiser" initials="FR" userId="28bd011304982874" providerId="Windows Live"/>
  <p188:author id="{E61BE456-32EA-6E5C-6FE8-94996F49A7EE}" name="Hahl, Kaisa" initials="HK" userId="S::mhkuoppa@ad.helsinki.fi::ce01acea-aec8-410a-a587-2327a232c306" providerId="AD"/>
  <p188:author id="{3D8A02A4-163E-F34E-F46C-B832E5E722CA}" name="Kylmäkoski, Krista A M" initials="KM" userId="S::krista.kylmakoski_helsinki.fi#ext#@phfreiburgde.onmicrosoft.com::adc312c7-6ce6-45a8-86cd-702384ba3dd4" providerId="AD"/>
  <p188:author id="{DE89C2AB-E11B-D5E5-8D08-29599C407EA4}" name="Hahl, Kaisa" initials="HK" userId="S::kaisa.hahl_helsinki.fi#ext#@phfreiburgde.onmicrosoft.com::11b34d21-c212-489e-b872-0ff353ef14f5" providerId="AD"/>
  <p188:author id="{0F0D22BA-7750-D885-2F89-6D8B733F4C59}" name="Frank Reiser" initials="FR" userId="S::reiserfrank_outlook.de#ext#@phfreiburgde.onmicrosoft.com::efd83469-bcb5-4e8f-b01e-b227aeec3604"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720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4F425B-2F1B-754E-B247-4ECC6F1D628A}" v="11" dt="2023-07-17T14:09:31.903"/>
    <p1510:client id="{9E31424C-6D2E-9B4A-9984-FCD1B3A5830E}" v="10" dt="2023-07-18T12:38:27.6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9746"/>
    <p:restoredTop sz="94640"/>
  </p:normalViewPr>
  <p:slideViewPr>
    <p:cSldViewPr snapToGrid="0">
      <p:cViewPr>
        <p:scale>
          <a:sx n="233" d="100"/>
          <a:sy n="233" d="100"/>
        </p:scale>
        <p:origin x="224" y="-3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k Reiser" userId="28bd011304982874" providerId="LiveId" clId="{AB08A232-69DC-924D-98A1-4AD3CF3E966F}"/>
    <pc:docChg chg="undo custSel modSld modMainMaster">
      <pc:chgData name="Frank Reiser" userId="28bd011304982874" providerId="LiveId" clId="{AB08A232-69DC-924D-98A1-4AD3CF3E966F}" dt="2023-05-08T08:00:31.720" v="96"/>
      <pc:docMkLst>
        <pc:docMk/>
      </pc:docMkLst>
      <pc:sldChg chg="addSp delSp modSp mod">
        <pc:chgData name="Frank Reiser" userId="28bd011304982874" providerId="LiveId" clId="{AB08A232-69DC-924D-98A1-4AD3CF3E966F}" dt="2023-05-08T07:32:29.789" v="17" actId="21"/>
        <pc:sldMkLst>
          <pc:docMk/>
          <pc:sldMk cId="2410877152" sldId="257"/>
        </pc:sldMkLst>
        <pc:spChg chg="add del">
          <ac:chgData name="Frank Reiser" userId="28bd011304982874" providerId="LiveId" clId="{AB08A232-69DC-924D-98A1-4AD3CF3E966F}" dt="2023-05-08T07:31:48.012" v="10"/>
          <ac:spMkLst>
            <pc:docMk/>
            <pc:sldMk cId="2410877152" sldId="257"/>
            <ac:spMk id="2" creationId="{544EE037-9870-A207-5099-A372C2CE3F5F}"/>
          </ac:spMkLst>
        </pc:spChg>
        <pc:spChg chg="del">
          <ac:chgData name="Frank Reiser" userId="28bd011304982874" providerId="LiveId" clId="{AB08A232-69DC-924D-98A1-4AD3CF3E966F}" dt="2023-05-08T07:30:24.959" v="8" actId="478"/>
          <ac:spMkLst>
            <pc:docMk/>
            <pc:sldMk cId="2410877152" sldId="257"/>
            <ac:spMk id="3" creationId="{00000000-0000-0000-0000-000000000000}"/>
          </ac:spMkLst>
        </pc:spChg>
        <pc:spChg chg="add del">
          <ac:chgData name="Frank Reiser" userId="28bd011304982874" providerId="LiveId" clId="{AB08A232-69DC-924D-98A1-4AD3CF3E966F}" dt="2023-05-08T07:31:58.495" v="12"/>
          <ac:spMkLst>
            <pc:docMk/>
            <pc:sldMk cId="2410877152" sldId="257"/>
            <ac:spMk id="4" creationId="{548EB91D-60CF-61BF-2978-17E24DFBF03A}"/>
          </ac:spMkLst>
        </pc:spChg>
        <pc:picChg chg="add del mod">
          <ac:chgData name="Frank Reiser" userId="28bd011304982874" providerId="LiveId" clId="{AB08A232-69DC-924D-98A1-4AD3CF3E966F}" dt="2023-05-08T07:32:29.789" v="17" actId="21"/>
          <ac:picMkLst>
            <pc:docMk/>
            <pc:sldMk cId="2410877152" sldId="257"/>
            <ac:picMk id="5" creationId="{E9CB9AE4-BA38-18C1-E07D-86101CDD871D}"/>
          </ac:picMkLst>
        </pc:picChg>
      </pc:sldChg>
      <pc:sldChg chg="delSp modSp mod">
        <pc:chgData name="Frank Reiser" userId="28bd011304982874" providerId="LiveId" clId="{AB08A232-69DC-924D-98A1-4AD3CF3E966F}" dt="2023-05-08T07:37:55.797" v="59" actId="478"/>
        <pc:sldMkLst>
          <pc:docMk/>
          <pc:sldMk cId="2913255529" sldId="273"/>
        </pc:sldMkLst>
        <pc:spChg chg="mod">
          <ac:chgData name="Frank Reiser" userId="28bd011304982874" providerId="LiveId" clId="{AB08A232-69DC-924D-98A1-4AD3CF3E966F}" dt="2023-05-08T07:37:40.812" v="57" actId="255"/>
          <ac:spMkLst>
            <pc:docMk/>
            <pc:sldMk cId="2913255529" sldId="273"/>
            <ac:spMk id="2" creationId="{00000000-0000-0000-0000-000000000000}"/>
          </ac:spMkLst>
        </pc:spChg>
        <pc:spChg chg="del">
          <ac:chgData name="Frank Reiser" userId="28bd011304982874" providerId="LiveId" clId="{AB08A232-69DC-924D-98A1-4AD3CF3E966F}" dt="2023-05-08T07:37:50.377" v="58" actId="478"/>
          <ac:spMkLst>
            <pc:docMk/>
            <pc:sldMk cId="2913255529" sldId="273"/>
            <ac:spMk id="3" creationId="{00000000-0000-0000-0000-000000000000}"/>
          </ac:spMkLst>
        </pc:spChg>
        <pc:spChg chg="del">
          <ac:chgData name="Frank Reiser" userId="28bd011304982874" providerId="LiveId" clId="{AB08A232-69DC-924D-98A1-4AD3CF3E966F}" dt="2023-05-08T07:37:55.797" v="59" actId="478"/>
          <ac:spMkLst>
            <pc:docMk/>
            <pc:sldMk cId="2913255529" sldId="273"/>
            <ac:spMk id="7" creationId="{00000000-0000-0000-0000-000000000000}"/>
          </ac:spMkLst>
        </pc:spChg>
      </pc:sldChg>
      <pc:sldChg chg="delSp modSp mod">
        <pc:chgData name="Frank Reiser" userId="28bd011304982874" providerId="LiveId" clId="{AB08A232-69DC-924D-98A1-4AD3CF3E966F}" dt="2023-05-08T07:50:30.942" v="93" actId="122"/>
        <pc:sldMkLst>
          <pc:docMk/>
          <pc:sldMk cId="653470136" sldId="278"/>
        </pc:sldMkLst>
        <pc:spChg chg="del">
          <ac:chgData name="Frank Reiser" userId="28bd011304982874" providerId="LiveId" clId="{AB08A232-69DC-924D-98A1-4AD3CF3E966F}" dt="2023-05-08T07:48:13.763" v="75" actId="478"/>
          <ac:spMkLst>
            <pc:docMk/>
            <pc:sldMk cId="653470136" sldId="278"/>
            <ac:spMk id="4" creationId="{5FCC8A52-81B6-4165-BBA9-3E9474F89650}"/>
          </ac:spMkLst>
        </pc:spChg>
        <pc:spChg chg="del">
          <ac:chgData name="Frank Reiser" userId="28bd011304982874" providerId="LiveId" clId="{AB08A232-69DC-924D-98A1-4AD3CF3E966F}" dt="2023-05-08T07:50:10.322" v="89" actId="478"/>
          <ac:spMkLst>
            <pc:docMk/>
            <pc:sldMk cId="653470136" sldId="278"/>
            <ac:spMk id="6" creationId="{92CBF9CB-22B0-4BC7-A2DA-968F95C6EFC0}"/>
          </ac:spMkLst>
        </pc:spChg>
        <pc:graphicFrameChg chg="modGraphic">
          <ac:chgData name="Frank Reiser" userId="28bd011304982874" providerId="LiveId" clId="{AB08A232-69DC-924D-98A1-4AD3CF3E966F}" dt="2023-05-08T07:50:30.942" v="93" actId="122"/>
          <ac:graphicFrameMkLst>
            <pc:docMk/>
            <pc:sldMk cId="653470136" sldId="278"/>
            <ac:graphicFrameMk id="5" creationId="{1C57432F-436B-4F7A-8A30-A2A657E3343F}"/>
          </ac:graphicFrameMkLst>
        </pc:graphicFrameChg>
      </pc:sldChg>
      <pc:sldChg chg="delSp modSp mod addCm">
        <pc:chgData name="Frank Reiser" userId="28bd011304982874" providerId="LiveId" clId="{AB08A232-69DC-924D-98A1-4AD3CF3E966F}" dt="2023-05-08T08:00:31.720" v="96"/>
        <pc:sldMkLst>
          <pc:docMk/>
          <pc:sldMk cId="1907761134" sldId="279"/>
        </pc:sldMkLst>
        <pc:spChg chg="del">
          <ac:chgData name="Frank Reiser" userId="28bd011304982874" providerId="LiveId" clId="{AB08A232-69DC-924D-98A1-4AD3CF3E966F}" dt="2023-05-08T07:48:46.758" v="80" actId="478"/>
          <ac:spMkLst>
            <pc:docMk/>
            <pc:sldMk cId="1907761134" sldId="279"/>
            <ac:spMk id="4" creationId="{7267F49A-F3F5-4DC2-B5D4-FC945605DF17}"/>
          </ac:spMkLst>
        </pc:spChg>
        <pc:spChg chg="mod">
          <ac:chgData name="Frank Reiser" userId="28bd011304982874" providerId="LiveId" clId="{AB08A232-69DC-924D-98A1-4AD3CF3E966F}" dt="2023-05-08T07:59:15.652" v="95" actId="20577"/>
          <ac:spMkLst>
            <pc:docMk/>
            <pc:sldMk cId="1907761134" sldId="279"/>
            <ac:spMk id="5" creationId="{CCA08844-8B33-5195-94C7-E7FEB2640176}"/>
          </ac:spMkLst>
        </pc:spChg>
        <pc:extLst>
          <p:ext xmlns:p="http://schemas.openxmlformats.org/presentationml/2006/main" uri="{D6D511B9-2390-475A-947B-AFAB55BFBCF1}">
            <pc226:cmChg xmlns:pc226="http://schemas.microsoft.com/office/powerpoint/2022/06/main/command" chg="add">
              <pc226:chgData name="Frank Reiser" userId="28bd011304982874" providerId="LiveId" clId="{AB08A232-69DC-924D-98A1-4AD3CF3E966F}" dt="2023-05-08T08:00:31.720" v="96"/>
              <pc2:cmMkLst xmlns:pc2="http://schemas.microsoft.com/office/powerpoint/2019/9/main/command">
                <pc:docMk/>
                <pc:sldMk cId="1907761134" sldId="279"/>
                <pc2:cmMk id="{FC961B76-CF08-274E-BB0C-3828976658AE}"/>
              </pc2:cmMkLst>
            </pc226:cmChg>
          </p:ext>
        </pc:extLst>
      </pc:sldChg>
      <pc:sldChg chg="delSp mod">
        <pc:chgData name="Frank Reiser" userId="28bd011304982874" providerId="LiveId" clId="{AB08A232-69DC-924D-98A1-4AD3CF3E966F}" dt="2023-05-08T07:48:32.212" v="78" actId="478"/>
        <pc:sldMkLst>
          <pc:docMk/>
          <pc:sldMk cId="3977397364" sldId="281"/>
        </pc:sldMkLst>
        <pc:spChg chg="del">
          <ac:chgData name="Frank Reiser" userId="28bd011304982874" providerId="LiveId" clId="{AB08A232-69DC-924D-98A1-4AD3CF3E966F}" dt="2023-05-08T07:48:32.212" v="78" actId="478"/>
          <ac:spMkLst>
            <pc:docMk/>
            <pc:sldMk cId="3977397364" sldId="281"/>
            <ac:spMk id="4" creationId="{C905DDB6-3827-4B9E-9D5E-809A203A26E6}"/>
          </ac:spMkLst>
        </pc:spChg>
      </pc:sldChg>
      <pc:sldChg chg="delSp mod">
        <pc:chgData name="Frank Reiser" userId="28bd011304982874" providerId="LiveId" clId="{AB08A232-69DC-924D-98A1-4AD3CF3E966F}" dt="2023-05-08T07:48:25.575" v="77" actId="478"/>
        <pc:sldMkLst>
          <pc:docMk/>
          <pc:sldMk cId="513592531" sldId="284"/>
        </pc:sldMkLst>
        <pc:spChg chg="del">
          <ac:chgData name="Frank Reiser" userId="28bd011304982874" providerId="LiveId" clId="{AB08A232-69DC-924D-98A1-4AD3CF3E966F}" dt="2023-05-08T07:48:25.575" v="77" actId="478"/>
          <ac:spMkLst>
            <pc:docMk/>
            <pc:sldMk cId="513592531" sldId="284"/>
            <ac:spMk id="4" creationId="{DC8D3257-7B0F-49E1-9B29-8043203A5F22}"/>
          </ac:spMkLst>
        </pc:spChg>
      </pc:sldChg>
      <pc:sldChg chg="delSp modSp mod">
        <pc:chgData name="Frank Reiser" userId="28bd011304982874" providerId="LiveId" clId="{AB08A232-69DC-924D-98A1-4AD3CF3E966F}" dt="2023-05-08T07:58:08.419" v="94" actId="113"/>
        <pc:sldMkLst>
          <pc:docMk/>
          <pc:sldMk cId="1133933060" sldId="285"/>
        </pc:sldMkLst>
        <pc:spChg chg="del">
          <ac:chgData name="Frank Reiser" userId="28bd011304982874" providerId="LiveId" clId="{AB08A232-69DC-924D-98A1-4AD3CF3E966F}" dt="2023-05-08T07:48:39.778" v="79" actId="478"/>
          <ac:spMkLst>
            <pc:docMk/>
            <pc:sldMk cId="1133933060" sldId="285"/>
            <ac:spMk id="4" creationId="{5D5D8EF4-3B16-417A-AEAF-176BD2DEA1A9}"/>
          </ac:spMkLst>
        </pc:spChg>
        <pc:graphicFrameChg chg="mod">
          <ac:chgData name="Frank Reiser" userId="28bd011304982874" providerId="LiveId" clId="{AB08A232-69DC-924D-98A1-4AD3CF3E966F}" dt="2023-05-08T07:58:08.419" v="94" actId="113"/>
          <ac:graphicFrameMkLst>
            <pc:docMk/>
            <pc:sldMk cId="1133933060" sldId="285"/>
            <ac:graphicFrameMk id="6" creationId="{DAA0B064-2D3D-4BD7-932E-CCC7C6B99327}"/>
          </ac:graphicFrameMkLst>
        </pc:graphicFrameChg>
      </pc:sldChg>
      <pc:sldChg chg="delSp mod">
        <pc:chgData name="Frank Reiser" userId="28bd011304982874" providerId="LiveId" clId="{AB08A232-69DC-924D-98A1-4AD3CF3E966F}" dt="2023-05-08T07:49:03.818" v="84" actId="478"/>
        <pc:sldMkLst>
          <pc:docMk/>
          <pc:sldMk cId="4048177479" sldId="286"/>
        </pc:sldMkLst>
        <pc:spChg chg="del">
          <ac:chgData name="Frank Reiser" userId="28bd011304982874" providerId="LiveId" clId="{AB08A232-69DC-924D-98A1-4AD3CF3E966F}" dt="2023-05-08T07:49:03.818" v="84" actId="478"/>
          <ac:spMkLst>
            <pc:docMk/>
            <pc:sldMk cId="4048177479" sldId="286"/>
            <ac:spMk id="4" creationId="{BEC016E2-E6FB-4F45-99B1-71B700D8B90D}"/>
          </ac:spMkLst>
        </pc:spChg>
      </pc:sldChg>
      <pc:sldChg chg="delSp modSp mod">
        <pc:chgData name="Frank Reiser" userId="28bd011304982874" providerId="LiveId" clId="{AB08A232-69DC-924D-98A1-4AD3CF3E966F}" dt="2023-05-08T07:36:16.881" v="53" actId="1076"/>
        <pc:sldMkLst>
          <pc:docMk/>
          <pc:sldMk cId="1558600658" sldId="289"/>
        </pc:sldMkLst>
        <pc:spChg chg="del">
          <ac:chgData name="Frank Reiser" userId="28bd011304982874" providerId="LiveId" clId="{AB08A232-69DC-924D-98A1-4AD3CF3E966F}" dt="2023-05-08T07:33:42.396" v="25" actId="478"/>
          <ac:spMkLst>
            <pc:docMk/>
            <pc:sldMk cId="1558600658" sldId="289"/>
            <ac:spMk id="3" creationId="{D069EEA4-E949-E856-98AD-309229EDBF2E}"/>
          </ac:spMkLst>
        </pc:spChg>
        <pc:spChg chg="mod">
          <ac:chgData name="Frank Reiser" userId="28bd011304982874" providerId="LiveId" clId="{AB08A232-69DC-924D-98A1-4AD3CF3E966F}" dt="2023-05-08T07:36:16.881" v="53" actId="1076"/>
          <ac:spMkLst>
            <pc:docMk/>
            <pc:sldMk cId="1558600658" sldId="289"/>
            <ac:spMk id="6" creationId="{6B313D81-1EFF-82EA-A0AF-A3F8A68C8C49}"/>
          </ac:spMkLst>
        </pc:spChg>
        <pc:spChg chg="mod">
          <ac:chgData name="Frank Reiser" userId="28bd011304982874" providerId="LiveId" clId="{AB08A232-69DC-924D-98A1-4AD3CF3E966F}" dt="2023-05-08T07:36:16.881" v="53" actId="1076"/>
          <ac:spMkLst>
            <pc:docMk/>
            <pc:sldMk cId="1558600658" sldId="289"/>
            <ac:spMk id="7" creationId="{8755076E-B1B2-621B-70CB-68FBB817EE5D}"/>
          </ac:spMkLst>
        </pc:spChg>
        <pc:graphicFrameChg chg="mod modGraphic">
          <ac:chgData name="Frank Reiser" userId="28bd011304982874" providerId="LiveId" clId="{AB08A232-69DC-924D-98A1-4AD3CF3E966F}" dt="2023-05-08T07:36:01.415" v="52" actId="14734"/>
          <ac:graphicFrameMkLst>
            <pc:docMk/>
            <pc:sldMk cId="1558600658" sldId="289"/>
            <ac:graphicFrameMk id="4" creationId="{98A33F18-B239-1338-E713-7605A5656B97}"/>
          </ac:graphicFrameMkLst>
        </pc:graphicFrameChg>
      </pc:sldChg>
      <pc:sldChg chg="delSp mod">
        <pc:chgData name="Frank Reiser" userId="28bd011304982874" providerId="LiveId" clId="{AB08A232-69DC-924D-98A1-4AD3CF3E966F}" dt="2023-05-08T07:48:17.950" v="76" actId="478"/>
        <pc:sldMkLst>
          <pc:docMk/>
          <pc:sldMk cId="285772647" sldId="290"/>
        </pc:sldMkLst>
        <pc:spChg chg="del">
          <ac:chgData name="Frank Reiser" userId="28bd011304982874" providerId="LiveId" clId="{AB08A232-69DC-924D-98A1-4AD3CF3E966F}" dt="2023-05-08T07:48:17.950" v="76" actId="478"/>
          <ac:spMkLst>
            <pc:docMk/>
            <pc:sldMk cId="285772647" sldId="290"/>
            <ac:spMk id="4" creationId="{FCCD9B1A-C132-D77B-2A77-C02F70A20123}"/>
          </ac:spMkLst>
        </pc:spChg>
      </pc:sldChg>
      <pc:sldChg chg="delSp modSp mod addCm">
        <pc:chgData name="Frank Reiser" userId="28bd011304982874" providerId="LiveId" clId="{AB08A232-69DC-924D-98A1-4AD3CF3E966F}" dt="2023-05-08T07:42:54.950" v="74" actId="478"/>
        <pc:sldMkLst>
          <pc:docMk/>
          <pc:sldMk cId="2417616168" sldId="291"/>
        </pc:sldMkLst>
        <pc:spChg chg="mod">
          <ac:chgData name="Frank Reiser" userId="28bd011304982874" providerId="LiveId" clId="{AB08A232-69DC-924D-98A1-4AD3CF3E966F}" dt="2023-05-08T07:42:49.071" v="73" actId="14100"/>
          <ac:spMkLst>
            <pc:docMk/>
            <pc:sldMk cId="2417616168" sldId="291"/>
            <ac:spMk id="3" creationId="{E7848EE7-F1DC-B3FB-8F52-68AA27CC4E1F}"/>
          </ac:spMkLst>
        </pc:spChg>
        <pc:spChg chg="del">
          <ac:chgData name="Frank Reiser" userId="28bd011304982874" providerId="LiveId" clId="{AB08A232-69DC-924D-98A1-4AD3CF3E966F}" dt="2023-05-08T07:42:54.950" v="74" actId="478"/>
          <ac:spMkLst>
            <pc:docMk/>
            <pc:sldMk cId="2417616168" sldId="291"/>
            <ac:spMk id="4" creationId="{9DD2DCE8-F917-06C3-F732-DEC05BA0DE9F}"/>
          </ac:spMkLst>
        </pc:spChg>
        <pc:extLst>
          <p:ext xmlns:p="http://schemas.openxmlformats.org/presentationml/2006/main" uri="{D6D511B9-2390-475A-947B-AFAB55BFBCF1}">
            <pc226:cmChg xmlns:pc226="http://schemas.microsoft.com/office/powerpoint/2022/06/main/command" chg="add">
              <pc226:chgData name="Frank Reiser" userId="28bd011304982874" providerId="LiveId" clId="{AB08A232-69DC-924D-98A1-4AD3CF3E966F}" dt="2023-05-08T07:40:53.903" v="62"/>
              <pc2:cmMkLst xmlns:pc2="http://schemas.microsoft.com/office/powerpoint/2019/9/main/command">
                <pc:docMk/>
                <pc:sldMk cId="2417616168" sldId="291"/>
                <pc2:cmMk id="{6B69C6B1-5333-9E4C-8865-7D84BB5F76D3}"/>
              </pc2:cmMkLst>
            </pc226:cmChg>
          </p:ext>
        </pc:extLst>
      </pc:sldChg>
      <pc:sldChg chg="delSp mod">
        <pc:chgData name="Frank Reiser" userId="28bd011304982874" providerId="LiveId" clId="{AB08A232-69DC-924D-98A1-4AD3CF3E966F}" dt="2023-05-08T07:48:50.924" v="81" actId="478"/>
        <pc:sldMkLst>
          <pc:docMk/>
          <pc:sldMk cId="2414197813" sldId="292"/>
        </pc:sldMkLst>
        <pc:spChg chg="del">
          <ac:chgData name="Frank Reiser" userId="28bd011304982874" providerId="LiveId" clId="{AB08A232-69DC-924D-98A1-4AD3CF3E966F}" dt="2023-05-08T07:48:50.924" v="81" actId="478"/>
          <ac:spMkLst>
            <pc:docMk/>
            <pc:sldMk cId="2414197813" sldId="292"/>
            <ac:spMk id="4" creationId="{A1009046-3ACC-3E1C-F7BE-2FA6AD052D2D}"/>
          </ac:spMkLst>
        </pc:spChg>
      </pc:sldChg>
      <pc:sldChg chg="delSp mod">
        <pc:chgData name="Frank Reiser" userId="28bd011304982874" providerId="LiveId" clId="{AB08A232-69DC-924D-98A1-4AD3CF3E966F}" dt="2023-05-08T07:49:09.257" v="85" actId="478"/>
        <pc:sldMkLst>
          <pc:docMk/>
          <pc:sldMk cId="2972879108" sldId="294"/>
        </pc:sldMkLst>
        <pc:spChg chg="del">
          <ac:chgData name="Frank Reiser" userId="28bd011304982874" providerId="LiveId" clId="{AB08A232-69DC-924D-98A1-4AD3CF3E966F}" dt="2023-05-08T07:49:09.257" v="85" actId="478"/>
          <ac:spMkLst>
            <pc:docMk/>
            <pc:sldMk cId="2972879108" sldId="294"/>
            <ac:spMk id="4" creationId="{F6720CB9-91CC-CDF1-8A4E-F9F8461142CF}"/>
          </ac:spMkLst>
        </pc:spChg>
      </pc:sldChg>
      <pc:sldChg chg="delSp mod">
        <pc:chgData name="Frank Reiser" userId="28bd011304982874" providerId="LiveId" clId="{AB08A232-69DC-924D-98A1-4AD3CF3E966F}" dt="2023-05-08T07:48:54.572" v="82" actId="478"/>
        <pc:sldMkLst>
          <pc:docMk/>
          <pc:sldMk cId="3578107819" sldId="296"/>
        </pc:sldMkLst>
        <pc:spChg chg="del">
          <ac:chgData name="Frank Reiser" userId="28bd011304982874" providerId="LiveId" clId="{AB08A232-69DC-924D-98A1-4AD3CF3E966F}" dt="2023-05-08T07:48:54.572" v="82" actId="478"/>
          <ac:spMkLst>
            <pc:docMk/>
            <pc:sldMk cId="3578107819" sldId="296"/>
            <ac:spMk id="4" creationId="{C905DDB6-3827-4B9E-9D5E-809A203A26E6}"/>
          </ac:spMkLst>
        </pc:spChg>
      </pc:sldChg>
      <pc:sldChg chg="delSp mod">
        <pc:chgData name="Frank Reiser" userId="28bd011304982874" providerId="LiveId" clId="{AB08A232-69DC-924D-98A1-4AD3CF3E966F}" dt="2023-05-08T07:48:58.842" v="83" actId="478"/>
        <pc:sldMkLst>
          <pc:docMk/>
          <pc:sldMk cId="740047761" sldId="297"/>
        </pc:sldMkLst>
        <pc:spChg chg="del">
          <ac:chgData name="Frank Reiser" userId="28bd011304982874" providerId="LiveId" clId="{AB08A232-69DC-924D-98A1-4AD3CF3E966F}" dt="2023-05-08T07:48:58.842" v="83" actId="478"/>
          <ac:spMkLst>
            <pc:docMk/>
            <pc:sldMk cId="740047761" sldId="297"/>
            <ac:spMk id="4" creationId="{C905DDB6-3827-4B9E-9D5E-809A203A26E6}"/>
          </ac:spMkLst>
        </pc:spChg>
      </pc:sldChg>
      <pc:sldChg chg="delSp modSp mod">
        <pc:chgData name="Frank Reiser" userId="28bd011304982874" providerId="LiveId" clId="{AB08A232-69DC-924D-98A1-4AD3CF3E966F}" dt="2023-05-08T07:38:16.929" v="61" actId="14100"/>
        <pc:sldMkLst>
          <pc:docMk/>
          <pc:sldMk cId="735137242" sldId="298"/>
        </pc:sldMkLst>
        <pc:spChg chg="mod">
          <ac:chgData name="Frank Reiser" userId="28bd011304982874" providerId="LiveId" clId="{AB08A232-69DC-924D-98A1-4AD3CF3E966F}" dt="2023-05-08T07:38:16.929" v="61" actId="14100"/>
          <ac:spMkLst>
            <pc:docMk/>
            <pc:sldMk cId="735137242" sldId="298"/>
            <ac:spMk id="3" creationId="{792572E0-F825-EC66-5329-B93AB178AE75}"/>
          </ac:spMkLst>
        </pc:spChg>
        <pc:spChg chg="del">
          <ac:chgData name="Frank Reiser" userId="28bd011304982874" providerId="LiveId" clId="{AB08A232-69DC-924D-98A1-4AD3CF3E966F}" dt="2023-05-08T07:30:19.198" v="7" actId="478"/>
          <ac:spMkLst>
            <pc:docMk/>
            <pc:sldMk cId="735137242" sldId="298"/>
            <ac:spMk id="4" creationId="{DBD6D7BA-762D-6DE0-692B-F74AA26C3E36}"/>
          </ac:spMkLst>
        </pc:spChg>
      </pc:sldChg>
      <pc:sldMasterChg chg="addSp delSp modSp mod modSldLayout">
        <pc:chgData name="Frank Reiser" userId="28bd011304982874" providerId="LiveId" clId="{AB08A232-69DC-924D-98A1-4AD3CF3E966F}" dt="2023-05-08T07:33:19.036" v="24" actId="1076"/>
        <pc:sldMasterMkLst>
          <pc:docMk/>
          <pc:sldMasterMk cId="296236920" sldId="2147483686"/>
        </pc:sldMasterMkLst>
        <pc:spChg chg="del">
          <ac:chgData name="Frank Reiser" userId="28bd011304982874" providerId="LiveId" clId="{AB08A232-69DC-924D-98A1-4AD3CF3E966F}" dt="2023-05-08T07:30:07.725" v="4" actId="478"/>
          <ac:spMkLst>
            <pc:docMk/>
            <pc:sldMasterMk cId="296236920" sldId="2147483686"/>
            <ac:spMk id="3" creationId="{00000000-0000-0000-0000-000000000000}"/>
          </ac:spMkLst>
        </pc:spChg>
        <pc:spChg chg="del">
          <ac:chgData name="Frank Reiser" userId="28bd011304982874" providerId="LiveId" clId="{AB08A232-69DC-924D-98A1-4AD3CF3E966F}" dt="2023-05-08T07:30:09.398" v="5" actId="478"/>
          <ac:spMkLst>
            <pc:docMk/>
            <pc:sldMasterMk cId="296236920" sldId="2147483686"/>
            <ac:spMk id="7" creationId="{00000000-0000-0000-0000-000000000000}"/>
          </ac:spMkLst>
        </pc:spChg>
        <pc:spChg chg="del">
          <ac:chgData name="Frank Reiser" userId="28bd011304982874" providerId="LiveId" clId="{AB08A232-69DC-924D-98A1-4AD3CF3E966F}" dt="2023-05-08T07:30:11.284" v="6" actId="478"/>
          <ac:spMkLst>
            <pc:docMk/>
            <pc:sldMasterMk cId="296236920" sldId="2147483686"/>
            <ac:spMk id="9" creationId="{00000000-0000-0000-0000-000000000000}"/>
          </ac:spMkLst>
        </pc:spChg>
        <pc:spChg chg="del">
          <ac:chgData name="Frank Reiser" userId="28bd011304982874" providerId="LiveId" clId="{AB08A232-69DC-924D-98A1-4AD3CF3E966F}" dt="2023-05-08T07:30:05.540" v="3" actId="478"/>
          <ac:spMkLst>
            <pc:docMk/>
            <pc:sldMasterMk cId="296236920" sldId="2147483686"/>
            <ac:spMk id="16" creationId="{00000000-0000-0000-0000-000000000000}"/>
          </ac:spMkLst>
        </pc:spChg>
        <pc:picChg chg="add mod">
          <ac:chgData name="Frank Reiser" userId="28bd011304982874" providerId="LiveId" clId="{AB08A232-69DC-924D-98A1-4AD3CF3E966F}" dt="2023-05-08T07:33:19.036" v="24" actId="1076"/>
          <ac:picMkLst>
            <pc:docMk/>
            <pc:sldMasterMk cId="296236920" sldId="2147483686"/>
            <ac:picMk id="2" creationId="{5CE98916-9562-28DB-E447-FD206F097B40}"/>
          </ac:picMkLst>
        </pc:picChg>
        <pc:sldLayoutChg chg="addSp delSp modSp mod">
          <pc:chgData name="Frank Reiser" userId="28bd011304982874" providerId="LiveId" clId="{AB08A232-69DC-924D-98A1-4AD3CF3E966F}" dt="2023-05-08T07:30:01.322" v="2"/>
          <pc:sldLayoutMkLst>
            <pc:docMk/>
            <pc:sldMasterMk cId="296236920" sldId="2147483671"/>
            <pc:sldLayoutMk cId="3190261940" sldId="2147483674"/>
          </pc:sldLayoutMkLst>
          <pc:spChg chg="add del mod">
            <ac:chgData name="Frank Reiser" userId="28bd011304982874" providerId="LiveId" clId="{AB08A232-69DC-924D-98A1-4AD3CF3E966F}" dt="2023-05-08T07:30:01.322" v="2"/>
            <ac:spMkLst>
              <pc:docMk/>
              <pc:sldMasterMk cId="296236920" sldId="2147483671"/>
              <pc:sldLayoutMk cId="3190261940" sldId="2147483674"/>
              <ac:spMk id="3" creationId="{044EA2A3-BAF1-A0C7-3035-6729685ECA7C}"/>
            </ac:spMkLst>
          </pc:spChg>
        </pc:sldLayoutChg>
      </pc:sldMasterChg>
    </pc:docChg>
  </pc:docChgLst>
  <pc:docChgLst>
    <pc:chgData name="Kylmäkoski, Krista A M" userId="S::krista.kylmakoski_helsinki.fi#ext#@phfreiburgde.onmicrosoft.com::adc312c7-6ce6-45a8-86cd-702384ba3dd4" providerId="AD" clId="Web-{403736B0-2405-4F34-B561-8328E63C01FA}"/>
    <pc:docChg chg="modSld">
      <pc:chgData name="Kylmäkoski, Krista A M" userId="S::krista.kylmakoski_helsinki.fi#ext#@phfreiburgde.onmicrosoft.com::adc312c7-6ce6-45a8-86cd-702384ba3dd4" providerId="AD" clId="Web-{403736B0-2405-4F34-B561-8328E63C01FA}" dt="2023-06-28T08:53:27.964" v="3" actId="1076"/>
      <pc:docMkLst>
        <pc:docMk/>
      </pc:docMkLst>
      <pc:sldChg chg="addSp modSp">
        <pc:chgData name="Kylmäkoski, Krista A M" userId="S::krista.kylmakoski_helsinki.fi#ext#@phfreiburgde.onmicrosoft.com::adc312c7-6ce6-45a8-86cd-702384ba3dd4" providerId="AD" clId="Web-{403736B0-2405-4F34-B561-8328E63C01FA}" dt="2023-06-28T08:53:27.964" v="3" actId="1076"/>
        <pc:sldMkLst>
          <pc:docMk/>
          <pc:sldMk cId="2410877152" sldId="257"/>
        </pc:sldMkLst>
        <pc:picChg chg="add mod">
          <ac:chgData name="Kylmäkoski, Krista A M" userId="S::krista.kylmakoski_helsinki.fi#ext#@phfreiburgde.onmicrosoft.com::adc312c7-6ce6-45a8-86cd-702384ba3dd4" providerId="AD" clId="Web-{403736B0-2405-4F34-B561-8328E63C01FA}" dt="2023-06-28T08:53:27.964" v="3" actId="1076"/>
          <ac:picMkLst>
            <pc:docMk/>
            <pc:sldMk cId="2410877152" sldId="257"/>
            <ac:picMk id="2" creationId="{CE281175-DE04-C7FC-C411-01C10CEB699F}"/>
          </ac:picMkLst>
        </pc:picChg>
      </pc:sldChg>
    </pc:docChg>
  </pc:docChgLst>
  <pc:docChgLst>
    <pc:chgData name="Kylmäkoski, Krista A M" userId="S::krista.kylmakoski_helsinki.fi#ext#@phfreiburgde.onmicrosoft.com::adc312c7-6ce6-45a8-86cd-702384ba3dd4" providerId="AD" clId="Web-{14C6ACFA-DC1B-4DF9-9603-1A3B1C214F83}"/>
    <pc:docChg chg="mod modSld">
      <pc:chgData name="Kylmäkoski, Krista A M" userId="S::krista.kylmakoski_helsinki.fi#ext#@phfreiburgde.onmicrosoft.com::adc312c7-6ce6-45a8-86cd-702384ba3dd4" providerId="AD" clId="Web-{14C6ACFA-DC1B-4DF9-9603-1A3B1C214F83}" dt="2023-05-11T09:32:00.494" v="330" actId="20577"/>
      <pc:docMkLst>
        <pc:docMk/>
      </pc:docMkLst>
      <pc:sldChg chg="modSp modCm">
        <pc:chgData name="Kylmäkoski, Krista A M" userId="S::krista.kylmakoski_helsinki.fi#ext#@phfreiburgde.onmicrosoft.com::adc312c7-6ce6-45a8-86cd-702384ba3dd4" providerId="AD" clId="Web-{14C6ACFA-DC1B-4DF9-9603-1A3B1C214F83}" dt="2023-05-11T09:04:54.554" v="114" actId="20577"/>
        <pc:sldMkLst>
          <pc:docMk/>
          <pc:sldMk cId="2913255529" sldId="273"/>
        </pc:sldMkLst>
        <pc:spChg chg="mod">
          <ac:chgData name="Kylmäkoski, Krista A M" userId="S::krista.kylmakoski_helsinki.fi#ext#@phfreiburgde.onmicrosoft.com::adc312c7-6ce6-45a8-86cd-702384ba3dd4" providerId="AD" clId="Web-{14C6ACFA-DC1B-4DF9-9603-1A3B1C214F83}" dt="2023-05-11T09:04:54.554" v="114" actId="20577"/>
          <ac:spMkLst>
            <pc:docMk/>
            <pc:sldMk cId="2913255529" sldId="273"/>
            <ac:spMk id="2" creationId="{00000000-0000-0000-0000-000000000000}"/>
          </ac:spMkLst>
        </pc:spChg>
        <pc:extLst>
          <p:ext xmlns:p="http://schemas.openxmlformats.org/presentationml/2006/main" uri="{D6D511B9-2390-475A-947B-AFAB55BFBCF1}">
            <pc226:cmChg xmlns:pc226="http://schemas.microsoft.com/office/powerpoint/2022/06/main/command" chg="mod">
              <pc226:chgData name="Kylmäkoski, Krista A M" userId="S::krista.kylmakoski_helsinki.fi#ext#@phfreiburgde.onmicrosoft.com::adc312c7-6ce6-45a8-86cd-702384ba3dd4" providerId="AD" clId="Web-{14C6ACFA-DC1B-4DF9-9603-1A3B1C214F83}" dt="2023-05-11T09:04:52.507" v="113" actId="20577"/>
              <pc2:cmMkLst xmlns:pc2="http://schemas.microsoft.com/office/powerpoint/2019/9/main/command">
                <pc:docMk/>
                <pc:sldMk cId="2913255529" sldId="273"/>
                <pc2:cmMk id="{6DE047CB-0C95-CD4E-A4CC-A7CD81C780EC}"/>
              </pc2:cmMkLst>
            </pc226:cmChg>
          </p:ext>
        </pc:extLst>
      </pc:sldChg>
      <pc:sldChg chg="modSp modCm">
        <pc:chgData name="Kylmäkoski, Krista A M" userId="S::krista.kylmakoski_helsinki.fi#ext#@phfreiburgde.onmicrosoft.com::adc312c7-6ce6-45a8-86cd-702384ba3dd4" providerId="AD" clId="Web-{14C6ACFA-DC1B-4DF9-9603-1A3B1C214F83}" dt="2023-05-11T09:25:27.958" v="328" actId="20577"/>
        <pc:sldMkLst>
          <pc:docMk/>
          <pc:sldMk cId="1907761134" sldId="279"/>
        </pc:sldMkLst>
        <pc:spChg chg="mod">
          <ac:chgData name="Kylmäkoski, Krista A M" userId="S::krista.kylmakoski_helsinki.fi#ext#@phfreiburgde.onmicrosoft.com::adc312c7-6ce6-45a8-86cd-702384ba3dd4" providerId="AD" clId="Web-{14C6ACFA-DC1B-4DF9-9603-1A3B1C214F83}" dt="2023-05-11T09:05:39.555" v="175" actId="20577"/>
          <ac:spMkLst>
            <pc:docMk/>
            <pc:sldMk cId="1907761134" sldId="279"/>
            <ac:spMk id="2" creationId="{07130B17-8060-440D-9CDF-D196F289D1AF}"/>
          </ac:spMkLst>
        </pc:spChg>
        <pc:spChg chg="mod">
          <ac:chgData name="Kylmäkoski, Krista A M" userId="S::krista.kylmakoski_helsinki.fi#ext#@phfreiburgde.onmicrosoft.com::adc312c7-6ce6-45a8-86cd-702384ba3dd4" providerId="AD" clId="Web-{14C6ACFA-DC1B-4DF9-9603-1A3B1C214F83}" dt="2023-05-11T09:25:27.958" v="328" actId="20577"/>
          <ac:spMkLst>
            <pc:docMk/>
            <pc:sldMk cId="1907761134" sldId="279"/>
            <ac:spMk id="5" creationId="{CCA08844-8B33-5195-94C7-E7FEB2640176}"/>
          </ac:spMkLst>
        </pc:spChg>
        <pc:extLst>
          <p:ext xmlns:p="http://schemas.openxmlformats.org/presentationml/2006/main" uri="{D6D511B9-2390-475A-947B-AFAB55BFBCF1}">
            <pc226:cmChg xmlns:pc226="http://schemas.microsoft.com/office/powerpoint/2022/06/main/command" chg="mod">
              <pc226:chgData name="Kylmäkoski, Krista A M" userId="S::krista.kylmakoski_helsinki.fi#ext#@phfreiburgde.onmicrosoft.com::adc312c7-6ce6-45a8-86cd-702384ba3dd4" providerId="AD" clId="Web-{14C6ACFA-DC1B-4DF9-9603-1A3B1C214F83}" dt="2023-05-11T09:25:18.442" v="327" actId="20577"/>
              <pc2:cmMkLst xmlns:pc2="http://schemas.microsoft.com/office/powerpoint/2019/9/main/command">
                <pc:docMk/>
                <pc:sldMk cId="1907761134" sldId="279"/>
                <pc2:cmMk id="{FC961B76-CF08-274E-BB0C-3828976658AE}"/>
              </pc2:cmMkLst>
            </pc226:cmChg>
            <pc226:cmChg xmlns:pc226="http://schemas.microsoft.com/office/powerpoint/2022/06/main/command" chg="mod">
              <pc226:chgData name="Kylmäkoski, Krista A M" userId="S::krista.kylmakoski_helsinki.fi#ext#@phfreiburgde.onmicrosoft.com::adc312c7-6ce6-45a8-86cd-702384ba3dd4" providerId="AD" clId="Web-{14C6ACFA-DC1B-4DF9-9603-1A3B1C214F83}" dt="2023-05-11T09:14:39.936" v="188"/>
              <pc2:cmMkLst xmlns:pc2="http://schemas.microsoft.com/office/powerpoint/2019/9/main/command">
                <pc:docMk/>
                <pc:sldMk cId="1907761134" sldId="279"/>
                <pc2:cmMk id="{B7F10CCB-6FB7-8B41-A751-C4B60C47122D}"/>
              </pc2:cmMkLst>
              <pc226:cmRplyChg chg="add del">
                <pc226:chgData name="Kylmäkoski, Krista A M" userId="S::krista.kylmakoski_helsinki.fi#ext#@phfreiburgde.onmicrosoft.com::adc312c7-6ce6-45a8-86cd-702384ba3dd4" providerId="AD" clId="Web-{14C6ACFA-DC1B-4DF9-9603-1A3B1C214F83}" dt="2023-05-11T09:10:16.855" v="187"/>
                <pc2:cmRplyMkLst xmlns:pc2="http://schemas.microsoft.com/office/powerpoint/2019/9/main/command">
                  <pc:docMk/>
                  <pc:sldMk cId="1907761134" sldId="279"/>
                  <pc2:cmMk id="{B7F10CCB-6FB7-8B41-A751-C4B60C47122D}"/>
                  <pc2:cmRplyMk id="{09B22A97-7F1E-45A4-96AD-BB24A1EA68E8}"/>
                </pc2:cmRplyMkLst>
              </pc226:cmRplyChg>
            </pc226:cmChg>
          </p:ext>
        </pc:extLst>
      </pc:sldChg>
      <pc:sldChg chg="modSp">
        <pc:chgData name="Kylmäkoski, Krista A M" userId="S::krista.kylmakoski_helsinki.fi#ext#@phfreiburgde.onmicrosoft.com::adc312c7-6ce6-45a8-86cd-702384ba3dd4" providerId="AD" clId="Web-{14C6ACFA-DC1B-4DF9-9603-1A3B1C214F83}" dt="2023-05-11T09:17:41.594" v="313" actId="20577"/>
        <pc:sldMkLst>
          <pc:docMk/>
          <pc:sldMk cId="3977397364" sldId="281"/>
        </pc:sldMkLst>
        <pc:spChg chg="mod">
          <ac:chgData name="Kylmäkoski, Krista A M" userId="S::krista.kylmakoski_helsinki.fi#ext#@phfreiburgde.onmicrosoft.com::adc312c7-6ce6-45a8-86cd-702384ba3dd4" providerId="AD" clId="Web-{14C6ACFA-DC1B-4DF9-9603-1A3B1C214F83}" dt="2023-05-11T08:45:07.620" v="43" actId="20577"/>
          <ac:spMkLst>
            <pc:docMk/>
            <pc:sldMk cId="3977397364" sldId="281"/>
            <ac:spMk id="2" creationId="{56D1AF7D-2A5E-4B45-99BE-AAB7D86402E4}"/>
          </ac:spMkLst>
        </pc:spChg>
        <pc:graphicFrameChg chg="modGraphic">
          <ac:chgData name="Kylmäkoski, Krista A M" userId="S::krista.kylmakoski_helsinki.fi#ext#@phfreiburgde.onmicrosoft.com::adc312c7-6ce6-45a8-86cd-702384ba3dd4" providerId="AD" clId="Web-{14C6ACFA-DC1B-4DF9-9603-1A3B1C214F83}" dt="2023-05-11T09:17:41.594" v="313" actId="20577"/>
          <ac:graphicFrameMkLst>
            <pc:docMk/>
            <pc:sldMk cId="3977397364" sldId="281"/>
            <ac:graphicFrameMk id="6" creationId="{D2D508B0-EB18-4265-A4C2-381F766C8D05}"/>
          </ac:graphicFrameMkLst>
        </pc:graphicFrameChg>
      </pc:sldChg>
      <pc:sldChg chg="modSp modCm">
        <pc:chgData name="Kylmäkoski, Krista A M" userId="S::krista.kylmakoski_helsinki.fi#ext#@phfreiburgde.onmicrosoft.com::adc312c7-6ce6-45a8-86cd-702384ba3dd4" providerId="AD" clId="Web-{14C6ACFA-DC1B-4DF9-9603-1A3B1C214F83}" dt="2023-05-11T09:23:28.301" v="314"/>
        <pc:sldMkLst>
          <pc:docMk/>
          <pc:sldMk cId="513592531" sldId="284"/>
        </pc:sldMkLst>
        <pc:spChg chg="mod">
          <ac:chgData name="Kylmäkoski, Krista A M" userId="S::krista.kylmakoski_helsinki.fi#ext#@phfreiburgde.onmicrosoft.com::adc312c7-6ce6-45a8-86cd-702384ba3dd4" providerId="AD" clId="Web-{14C6ACFA-DC1B-4DF9-9603-1A3B1C214F83}" dt="2023-05-11T08:44:29.260" v="13" actId="20577"/>
          <ac:spMkLst>
            <pc:docMk/>
            <pc:sldMk cId="513592531" sldId="284"/>
            <ac:spMk id="2" creationId="{CAA5C15D-7233-4C85-9C24-FC9237FD5A5C}"/>
          </ac:spMkLst>
        </pc:spChg>
        <pc:graphicFrameChg chg="modGraphic">
          <ac:chgData name="Kylmäkoski, Krista A M" userId="S::krista.kylmakoski_helsinki.fi#ext#@phfreiburgde.onmicrosoft.com::adc312c7-6ce6-45a8-86cd-702384ba3dd4" providerId="AD" clId="Web-{14C6ACFA-DC1B-4DF9-9603-1A3B1C214F83}" dt="2023-05-11T09:17:23.719" v="310" actId="20577"/>
          <ac:graphicFrameMkLst>
            <pc:docMk/>
            <pc:sldMk cId="513592531" sldId="284"/>
            <ac:graphicFrameMk id="7" creationId="{A2A3D6CF-6CB0-4030-90A2-A78C693735EA}"/>
          </ac:graphicFrameMkLst>
        </pc:graphicFrameChg>
        <pc:extLst>
          <p:ext xmlns:p="http://schemas.openxmlformats.org/presentationml/2006/main" uri="{D6D511B9-2390-475A-947B-AFAB55BFBCF1}">
            <pc226:cmChg xmlns:pc226="http://schemas.microsoft.com/office/powerpoint/2022/06/main/command" chg="">
              <pc226:chgData name="Kylmäkoski, Krista A M" userId="S::krista.kylmakoski_helsinki.fi#ext#@phfreiburgde.onmicrosoft.com::adc312c7-6ce6-45a8-86cd-702384ba3dd4" providerId="AD" clId="Web-{14C6ACFA-DC1B-4DF9-9603-1A3B1C214F83}" dt="2023-05-11T09:23:28.301" v="314"/>
              <pc2:cmMkLst xmlns:pc2="http://schemas.microsoft.com/office/powerpoint/2019/9/main/command">
                <pc:docMk/>
                <pc:sldMk cId="513592531" sldId="284"/>
                <pc2:cmMk id="{6DDAE602-9203-4192-A241-68C0C7C18915}"/>
              </pc2:cmMkLst>
              <pc226:cmRplyChg chg="add">
                <pc226:chgData name="Kylmäkoski, Krista A M" userId="S::krista.kylmakoski_helsinki.fi#ext#@phfreiburgde.onmicrosoft.com::adc312c7-6ce6-45a8-86cd-702384ba3dd4" providerId="AD" clId="Web-{14C6ACFA-DC1B-4DF9-9603-1A3B1C214F83}" dt="2023-05-11T09:23:28.301" v="314"/>
                <pc2:cmRplyMkLst xmlns:pc2="http://schemas.microsoft.com/office/powerpoint/2019/9/main/command">
                  <pc:docMk/>
                  <pc:sldMk cId="513592531" sldId="284"/>
                  <pc2:cmMk id="{6DDAE602-9203-4192-A241-68C0C7C18915}"/>
                  <pc2:cmRplyMk id="{F0607BEE-299E-4DA2-9590-4EB4CCF7A953}"/>
                </pc2:cmRplyMkLst>
              </pc226:cmRplyChg>
            </pc226:cmChg>
            <pc226:cmChg xmlns:pc226="http://schemas.microsoft.com/office/powerpoint/2022/06/main/command" chg="mod">
              <pc226:chgData name="Kylmäkoski, Krista A M" userId="S::krista.kylmakoski_helsinki.fi#ext#@phfreiburgde.onmicrosoft.com::adc312c7-6ce6-45a8-86cd-702384ba3dd4" providerId="AD" clId="Web-{14C6ACFA-DC1B-4DF9-9603-1A3B1C214F83}" dt="2023-05-11T08:44:29.260" v="13" actId="20577"/>
              <pc2:cmMkLst xmlns:pc2="http://schemas.microsoft.com/office/powerpoint/2019/9/main/command">
                <pc:docMk/>
                <pc:sldMk cId="513592531" sldId="284"/>
                <pc2:cmMk id="{BAD7309F-9D32-A84B-A76B-615B29093893}"/>
              </pc2:cmMkLst>
            </pc226:cmChg>
          </p:ext>
        </pc:extLst>
      </pc:sldChg>
      <pc:sldChg chg="modSp">
        <pc:chgData name="Kylmäkoski, Krista A M" userId="S::krista.kylmakoski_helsinki.fi#ext#@phfreiburgde.onmicrosoft.com::adc312c7-6ce6-45a8-86cd-702384ba3dd4" providerId="AD" clId="Web-{14C6ACFA-DC1B-4DF9-9603-1A3B1C214F83}" dt="2023-05-11T08:45:13.182" v="60" actId="20577"/>
        <pc:sldMkLst>
          <pc:docMk/>
          <pc:sldMk cId="1133933060" sldId="285"/>
        </pc:sldMkLst>
        <pc:spChg chg="mod">
          <ac:chgData name="Kylmäkoski, Krista A M" userId="S::krista.kylmakoski_helsinki.fi#ext#@phfreiburgde.onmicrosoft.com::adc312c7-6ce6-45a8-86cd-702384ba3dd4" providerId="AD" clId="Web-{14C6ACFA-DC1B-4DF9-9603-1A3B1C214F83}" dt="2023-05-11T08:45:13.182" v="60" actId="20577"/>
          <ac:spMkLst>
            <pc:docMk/>
            <pc:sldMk cId="1133933060" sldId="285"/>
            <ac:spMk id="2" creationId="{D72F94DA-D067-4388-8305-AE186758D6BF}"/>
          </ac:spMkLst>
        </pc:spChg>
      </pc:sldChg>
      <pc:sldChg chg="modSp">
        <pc:chgData name="Kylmäkoski, Krista A M" userId="S::krista.kylmakoski_helsinki.fi#ext#@phfreiburgde.onmicrosoft.com::adc312c7-6ce6-45a8-86cd-702384ba3dd4" providerId="AD" clId="Web-{14C6ACFA-DC1B-4DF9-9603-1A3B1C214F83}" dt="2023-05-11T09:32:00.494" v="330" actId="20577"/>
        <pc:sldMkLst>
          <pc:docMk/>
          <pc:sldMk cId="4048177479" sldId="286"/>
        </pc:sldMkLst>
        <pc:spChg chg="mod">
          <ac:chgData name="Kylmäkoski, Krista A M" userId="S::krista.kylmakoski_helsinki.fi#ext#@phfreiburgde.onmicrosoft.com::adc312c7-6ce6-45a8-86cd-702384ba3dd4" providerId="AD" clId="Web-{14C6ACFA-DC1B-4DF9-9603-1A3B1C214F83}" dt="2023-05-11T09:32:00.494" v="330" actId="20577"/>
          <ac:spMkLst>
            <pc:docMk/>
            <pc:sldMk cId="4048177479" sldId="286"/>
            <ac:spMk id="2" creationId="{FAE5619D-CB17-4642-BF1C-1F463B665E73}"/>
          </ac:spMkLst>
        </pc:spChg>
      </pc:sldChg>
    </pc:docChg>
  </pc:docChgLst>
  <pc:docChgLst>
    <pc:chgData name="Kylmäkoski, Krista A M" userId="S::kristaky@ad.helsinki.fi::127870ef-23fe-40de-850d-ffddcb435465" providerId="AD" clId="Web-{8F3BAB47-98DF-3E87-2214-ACAB7C0600C3}"/>
    <pc:docChg chg="modSld">
      <pc:chgData name="Kylmäkoski, Krista A M" userId="S::kristaky@ad.helsinki.fi::127870ef-23fe-40de-850d-ffddcb435465" providerId="AD" clId="Web-{8F3BAB47-98DF-3E87-2214-ACAB7C0600C3}" dt="2023-04-10T14:12:52.433" v="3" actId="20577"/>
      <pc:docMkLst>
        <pc:docMk/>
      </pc:docMkLst>
      <pc:sldChg chg="modSp">
        <pc:chgData name="Kylmäkoski, Krista A M" userId="S::kristaky@ad.helsinki.fi::127870ef-23fe-40de-850d-ffddcb435465" providerId="AD" clId="Web-{8F3BAB47-98DF-3E87-2214-ACAB7C0600C3}" dt="2023-04-10T14:12:52.433" v="3" actId="20577"/>
        <pc:sldMkLst>
          <pc:docMk/>
          <pc:sldMk cId="2410877152" sldId="257"/>
        </pc:sldMkLst>
        <pc:spChg chg="mod">
          <ac:chgData name="Kylmäkoski, Krista A M" userId="S::kristaky@ad.helsinki.fi::127870ef-23fe-40de-850d-ffddcb435465" providerId="AD" clId="Web-{8F3BAB47-98DF-3E87-2214-ACAB7C0600C3}" dt="2023-04-10T14:12:52.433" v="3" actId="20577"/>
          <ac:spMkLst>
            <pc:docMk/>
            <pc:sldMk cId="2410877152" sldId="257"/>
            <ac:spMk id="11" creationId="{00000000-0000-0000-0000-000000000000}"/>
          </ac:spMkLst>
        </pc:spChg>
      </pc:sldChg>
    </pc:docChg>
  </pc:docChgLst>
  <pc:docChgLst>
    <pc:chgData name="Kylmäkoski, Krista A M" userId="S::kristaky@ad.helsinki.fi::127870ef-23fe-40de-850d-ffddcb435465" providerId="AD" clId="Web-{A0660698-B9C6-F1CE-72CB-47F52707BE12}"/>
    <pc:docChg chg="modSld">
      <pc:chgData name="Kylmäkoski, Krista A M" userId="S::kristaky@ad.helsinki.fi::127870ef-23fe-40de-850d-ffddcb435465" providerId="AD" clId="Web-{A0660698-B9C6-F1CE-72CB-47F52707BE12}" dt="2023-04-12T16:15:31.261" v="8" actId="20577"/>
      <pc:docMkLst>
        <pc:docMk/>
      </pc:docMkLst>
      <pc:sldChg chg="modSp">
        <pc:chgData name="Kylmäkoski, Krista A M" userId="S::kristaky@ad.helsinki.fi::127870ef-23fe-40de-850d-ffddcb435465" providerId="AD" clId="Web-{A0660698-B9C6-F1CE-72CB-47F52707BE12}" dt="2023-04-12T16:15:31.261" v="8" actId="20577"/>
        <pc:sldMkLst>
          <pc:docMk/>
          <pc:sldMk cId="2972879108" sldId="294"/>
        </pc:sldMkLst>
        <pc:spChg chg="mod">
          <ac:chgData name="Kylmäkoski, Krista A M" userId="S::kristaky@ad.helsinki.fi::127870ef-23fe-40de-850d-ffddcb435465" providerId="AD" clId="Web-{A0660698-B9C6-F1CE-72CB-47F52707BE12}" dt="2023-04-12T16:15:31.261" v="8" actId="20577"/>
          <ac:spMkLst>
            <pc:docMk/>
            <pc:sldMk cId="2972879108" sldId="294"/>
            <ac:spMk id="3" creationId="{E22C281D-7C86-4C80-7B2F-8B1BED6F5C43}"/>
          </ac:spMkLst>
        </pc:spChg>
      </pc:sldChg>
    </pc:docChg>
  </pc:docChgLst>
  <pc:docChgLst>
    <pc:chgData name="Kylmäkoski, Krista A M" userId="S::krista.kylmakoski_helsinki.fi#ext#@phfreiburgde.onmicrosoft.com::adc312c7-6ce6-45a8-86cd-702384ba3dd4" providerId="AD" clId="Web-{C69D0956-21C5-4FFC-83A5-D87591ECA52D}"/>
    <pc:docChg chg="">
      <pc:chgData name="Kylmäkoski, Krista A M" userId="S::krista.kylmakoski_helsinki.fi#ext#@phfreiburgde.onmicrosoft.com::adc312c7-6ce6-45a8-86cd-702384ba3dd4" providerId="AD" clId="Web-{C69D0956-21C5-4FFC-83A5-D87591ECA52D}" dt="2023-06-29T13:25:21.002" v="0"/>
      <pc:docMkLst>
        <pc:docMk/>
      </pc:docMkLst>
      <pc:sldChg chg="delCm">
        <pc:chgData name="Kylmäkoski, Krista A M" userId="S::krista.kylmakoski_helsinki.fi#ext#@phfreiburgde.onmicrosoft.com::adc312c7-6ce6-45a8-86cd-702384ba3dd4" providerId="AD" clId="Web-{C69D0956-21C5-4FFC-83A5-D87591ECA52D}" dt="2023-06-29T13:25:21.002" v="0"/>
        <pc:sldMkLst>
          <pc:docMk/>
          <pc:sldMk cId="2414197813" sldId="292"/>
        </pc:sldMkLst>
        <pc:extLst>
          <p:ext xmlns:p="http://schemas.openxmlformats.org/presentationml/2006/main" uri="{D6D511B9-2390-475A-947B-AFAB55BFBCF1}">
            <pc226:cmChg xmlns:pc226="http://schemas.microsoft.com/office/powerpoint/2022/06/main/command" chg="del">
              <pc226:chgData name="Kylmäkoski, Krista A M" userId="S::krista.kylmakoski_helsinki.fi#ext#@phfreiburgde.onmicrosoft.com::adc312c7-6ce6-45a8-86cd-702384ba3dd4" providerId="AD" clId="Web-{C69D0956-21C5-4FFC-83A5-D87591ECA52D}" dt="2023-06-29T13:25:21.002" v="0"/>
              <pc2:cmMkLst xmlns:pc2="http://schemas.microsoft.com/office/powerpoint/2019/9/main/command">
                <pc:docMk/>
                <pc:sldMk cId="2414197813" sldId="292"/>
                <pc2:cmMk id="{053029F0-15F9-45EF-8595-8A8DCE60ED77}"/>
              </pc2:cmMkLst>
            </pc226:cmChg>
          </p:ext>
        </pc:extLst>
      </pc:sldChg>
    </pc:docChg>
  </pc:docChgLst>
  <pc:docChgLst>
    <pc:chgData name="Frank Reiser" userId="28bd011304982874" providerId="LiveId" clId="{324F425B-2F1B-754E-B247-4ECC6F1D628A}"/>
    <pc:docChg chg="modSld">
      <pc:chgData name="Frank Reiser" userId="28bd011304982874" providerId="LiveId" clId="{324F425B-2F1B-754E-B247-4ECC6F1D628A}" dt="2023-07-17T14:13:33.723" v="53" actId="20577"/>
      <pc:docMkLst>
        <pc:docMk/>
      </pc:docMkLst>
      <pc:sldChg chg="delCm">
        <pc:chgData name="Frank Reiser" userId="28bd011304982874" providerId="LiveId" clId="{324F425B-2F1B-754E-B247-4ECC6F1D628A}" dt="2023-07-17T14:08:16.073" v="12"/>
        <pc:sldMkLst>
          <pc:docMk/>
          <pc:sldMk cId="2913255529" sldId="273"/>
        </pc:sldMkLst>
        <pc:extLst>
          <p:ext xmlns:p="http://schemas.openxmlformats.org/presentationml/2006/main" uri="{D6D511B9-2390-475A-947B-AFAB55BFBCF1}">
            <pc226:cmChg xmlns:pc226="http://schemas.microsoft.com/office/powerpoint/2022/06/main/command" chg="del">
              <pc226:chgData name="Frank Reiser" userId="28bd011304982874" providerId="LiveId" clId="{324F425B-2F1B-754E-B247-4ECC6F1D628A}" dt="2023-07-17T14:08:16.073" v="12"/>
              <pc2:cmMkLst xmlns:pc2="http://schemas.microsoft.com/office/powerpoint/2019/9/main/command">
                <pc:docMk/>
                <pc:sldMk cId="2913255529" sldId="273"/>
                <pc2:cmMk id="{6DE047CB-0C95-CD4E-A4CC-A7CD81C780EC}"/>
              </pc2:cmMkLst>
            </pc226:cmChg>
            <pc226:cmChg xmlns:pc226="http://schemas.microsoft.com/office/powerpoint/2022/06/main/command" chg="del">
              <pc226:chgData name="Frank Reiser" userId="28bd011304982874" providerId="LiveId" clId="{324F425B-2F1B-754E-B247-4ECC6F1D628A}" dt="2023-07-17T14:07:56.483" v="11"/>
              <pc2:cmMkLst xmlns:pc2="http://schemas.microsoft.com/office/powerpoint/2019/9/main/command">
                <pc:docMk/>
                <pc:sldMk cId="2913255529" sldId="273"/>
                <pc2:cmMk id="{6478B7CB-4FF7-B24C-B27A-1B3B8964AB5F}"/>
              </pc2:cmMkLst>
            </pc226:cmChg>
          </p:ext>
        </pc:extLst>
      </pc:sldChg>
      <pc:sldChg chg="modSp mod">
        <pc:chgData name="Frank Reiser" userId="28bd011304982874" providerId="LiveId" clId="{324F425B-2F1B-754E-B247-4ECC6F1D628A}" dt="2023-07-17T14:06:26.208" v="6" actId="14100"/>
        <pc:sldMkLst>
          <pc:docMk/>
          <pc:sldMk cId="653470136" sldId="278"/>
        </pc:sldMkLst>
        <pc:graphicFrameChg chg="mod modGraphic">
          <ac:chgData name="Frank Reiser" userId="28bd011304982874" providerId="LiveId" clId="{324F425B-2F1B-754E-B247-4ECC6F1D628A}" dt="2023-07-17T14:06:26.208" v="6" actId="14100"/>
          <ac:graphicFrameMkLst>
            <pc:docMk/>
            <pc:sldMk cId="653470136" sldId="278"/>
            <ac:graphicFrameMk id="5" creationId="{1C57432F-436B-4F7A-8A30-A2A657E3343F}"/>
          </ac:graphicFrameMkLst>
        </pc:graphicFrameChg>
      </pc:sldChg>
      <pc:sldChg chg="delCm">
        <pc:chgData name="Frank Reiser" userId="28bd011304982874" providerId="LiveId" clId="{324F425B-2F1B-754E-B247-4ECC6F1D628A}" dt="2023-07-17T13:59:09.021" v="4"/>
        <pc:sldMkLst>
          <pc:docMk/>
          <pc:sldMk cId="1907761134" sldId="279"/>
        </pc:sldMkLst>
        <pc:extLst>
          <p:ext xmlns:p="http://schemas.openxmlformats.org/presentationml/2006/main" uri="{D6D511B9-2390-475A-947B-AFAB55BFBCF1}">
            <pc226:cmChg xmlns:pc226="http://schemas.microsoft.com/office/powerpoint/2022/06/main/command" chg="del">
              <pc226:chgData name="Frank Reiser" userId="28bd011304982874" providerId="LiveId" clId="{324F425B-2F1B-754E-B247-4ECC6F1D628A}" dt="2023-07-17T13:59:09.021" v="4"/>
              <pc2:cmMkLst xmlns:pc2="http://schemas.microsoft.com/office/powerpoint/2019/9/main/command">
                <pc:docMk/>
                <pc:sldMk cId="1907761134" sldId="279"/>
                <pc2:cmMk id="{077E612C-0ACD-40C7-883E-A7792E8A768D}"/>
              </pc2:cmMkLst>
            </pc226:cmChg>
            <pc226:cmChg xmlns:pc226="http://schemas.microsoft.com/office/powerpoint/2022/06/main/command" chg="del">
              <pc226:chgData name="Frank Reiser" userId="28bd011304982874" providerId="LiveId" clId="{324F425B-2F1B-754E-B247-4ECC6F1D628A}" dt="2023-07-17T13:59:07.287" v="2"/>
              <pc2:cmMkLst xmlns:pc2="http://schemas.microsoft.com/office/powerpoint/2019/9/main/command">
                <pc:docMk/>
                <pc:sldMk cId="1907761134" sldId="279"/>
                <pc2:cmMk id="{FC961B76-CF08-274E-BB0C-3828976658AE}"/>
              </pc2:cmMkLst>
            </pc226:cmChg>
            <pc226:cmChg xmlns:pc226="http://schemas.microsoft.com/office/powerpoint/2022/06/main/command" chg="del">
              <pc226:chgData name="Frank Reiser" userId="28bd011304982874" providerId="LiveId" clId="{324F425B-2F1B-754E-B247-4ECC6F1D628A}" dt="2023-07-17T13:59:08.171" v="3"/>
              <pc2:cmMkLst xmlns:pc2="http://schemas.microsoft.com/office/powerpoint/2019/9/main/command">
                <pc:docMk/>
                <pc:sldMk cId="1907761134" sldId="279"/>
                <pc2:cmMk id="{B7F10CCB-6FB7-8B41-A751-C4B60C47122D}"/>
              </pc2:cmMkLst>
            </pc226:cmChg>
          </p:ext>
        </pc:extLst>
      </pc:sldChg>
      <pc:sldChg chg="modSp">
        <pc:chgData name="Frank Reiser" userId="28bd011304982874" providerId="LiveId" clId="{324F425B-2F1B-754E-B247-4ECC6F1D628A}" dt="2023-07-17T14:09:31.903" v="16" actId="2711"/>
        <pc:sldMkLst>
          <pc:docMk/>
          <pc:sldMk cId="3977397364" sldId="281"/>
        </pc:sldMkLst>
        <pc:graphicFrameChg chg="mod">
          <ac:chgData name="Frank Reiser" userId="28bd011304982874" providerId="LiveId" clId="{324F425B-2F1B-754E-B247-4ECC6F1D628A}" dt="2023-07-17T14:09:31.903" v="16" actId="2711"/>
          <ac:graphicFrameMkLst>
            <pc:docMk/>
            <pc:sldMk cId="3977397364" sldId="281"/>
            <ac:graphicFrameMk id="6" creationId="{D2D508B0-EB18-4265-A4C2-381F766C8D05}"/>
          </ac:graphicFrameMkLst>
        </pc:graphicFrameChg>
      </pc:sldChg>
      <pc:sldChg chg="delCm">
        <pc:chgData name="Frank Reiser" userId="28bd011304982874" providerId="LiveId" clId="{324F425B-2F1B-754E-B247-4ECC6F1D628A}" dt="2023-07-17T14:07:41.912" v="10"/>
        <pc:sldMkLst>
          <pc:docMk/>
          <pc:sldMk cId="513592531" sldId="284"/>
        </pc:sldMkLst>
        <pc:extLst>
          <p:ext xmlns:p="http://schemas.openxmlformats.org/presentationml/2006/main" uri="{D6D511B9-2390-475A-947B-AFAB55BFBCF1}">
            <pc226:cmChg xmlns:pc226="http://schemas.microsoft.com/office/powerpoint/2022/06/main/command" chg="del">
              <pc226:chgData name="Frank Reiser" userId="28bd011304982874" providerId="LiveId" clId="{324F425B-2F1B-754E-B247-4ECC6F1D628A}" dt="2023-07-17T14:07:28.442" v="8"/>
              <pc2:cmMkLst xmlns:pc2="http://schemas.microsoft.com/office/powerpoint/2019/9/main/command">
                <pc:docMk/>
                <pc:sldMk cId="513592531" sldId="284"/>
                <pc2:cmMk id="{6DDAE602-9203-4192-A241-68C0C7C18915}"/>
              </pc2:cmMkLst>
            </pc226:cmChg>
            <pc226:cmChg xmlns:pc226="http://schemas.microsoft.com/office/powerpoint/2022/06/main/command" chg="del">
              <pc226:chgData name="Frank Reiser" userId="28bd011304982874" providerId="LiveId" clId="{324F425B-2F1B-754E-B247-4ECC6F1D628A}" dt="2023-07-17T14:07:33.593" v="9"/>
              <pc2:cmMkLst xmlns:pc2="http://schemas.microsoft.com/office/powerpoint/2019/9/main/command">
                <pc:docMk/>
                <pc:sldMk cId="513592531" sldId="284"/>
                <pc2:cmMk id="{3D2C3117-998E-448D-A557-B967DD22ECE5}"/>
              </pc2:cmMkLst>
            </pc226:cmChg>
            <pc226:cmChg xmlns:pc226="http://schemas.microsoft.com/office/powerpoint/2022/06/main/command" chg="del">
              <pc226:chgData name="Frank Reiser" userId="28bd011304982874" providerId="LiveId" clId="{324F425B-2F1B-754E-B247-4ECC6F1D628A}" dt="2023-07-17T14:07:41.912" v="10"/>
              <pc2:cmMkLst xmlns:pc2="http://schemas.microsoft.com/office/powerpoint/2019/9/main/command">
                <pc:docMk/>
                <pc:sldMk cId="513592531" sldId="284"/>
                <pc2:cmMk id="{BC7BE388-1A05-7946-86F9-AA90641E3523}"/>
              </pc2:cmMkLst>
            </pc226:cmChg>
            <pc226:cmChg xmlns:pc226="http://schemas.microsoft.com/office/powerpoint/2022/06/main/command" chg="del">
              <pc226:chgData name="Frank Reiser" userId="28bd011304982874" providerId="LiveId" clId="{324F425B-2F1B-754E-B247-4ECC6F1D628A}" dt="2023-07-17T14:07:24.057" v="7"/>
              <pc2:cmMkLst xmlns:pc2="http://schemas.microsoft.com/office/powerpoint/2019/9/main/command">
                <pc:docMk/>
                <pc:sldMk cId="513592531" sldId="284"/>
                <pc2:cmMk id="{BAD7309F-9D32-A84B-A76B-615B29093893}"/>
              </pc2:cmMkLst>
            </pc226:cmChg>
          </p:ext>
        </pc:extLst>
      </pc:sldChg>
      <pc:sldChg chg="delCm">
        <pc:chgData name="Frank Reiser" userId="28bd011304982874" providerId="LiveId" clId="{324F425B-2F1B-754E-B247-4ECC6F1D628A}" dt="2023-07-17T13:58:26.409" v="1"/>
        <pc:sldMkLst>
          <pc:docMk/>
          <pc:sldMk cId="1133933060" sldId="285"/>
        </pc:sldMkLst>
        <pc:extLst>
          <p:ext xmlns:p="http://schemas.openxmlformats.org/presentationml/2006/main" uri="{D6D511B9-2390-475A-947B-AFAB55BFBCF1}">
            <pc226:cmChg xmlns:pc226="http://schemas.microsoft.com/office/powerpoint/2022/06/main/command" chg="del">
              <pc226:chgData name="Frank Reiser" userId="28bd011304982874" providerId="LiveId" clId="{324F425B-2F1B-754E-B247-4ECC6F1D628A}" dt="2023-07-17T13:58:26.409" v="1"/>
              <pc2:cmMkLst xmlns:pc2="http://schemas.microsoft.com/office/powerpoint/2019/9/main/command">
                <pc:docMk/>
                <pc:sldMk cId="1133933060" sldId="285"/>
                <pc2:cmMk id="{93641F02-3AED-4283-9FA1-564C8CCFEB40}"/>
              </pc2:cmMkLst>
            </pc226:cmChg>
          </p:ext>
        </pc:extLst>
      </pc:sldChg>
      <pc:sldChg chg="delCm">
        <pc:chgData name="Frank Reiser" userId="28bd011304982874" providerId="LiveId" clId="{324F425B-2F1B-754E-B247-4ECC6F1D628A}" dt="2023-07-17T14:04:01.811" v="5"/>
        <pc:sldMkLst>
          <pc:docMk/>
          <pc:sldMk cId="4048177479" sldId="286"/>
        </pc:sldMkLst>
        <pc:extLst>
          <p:ext xmlns:p="http://schemas.openxmlformats.org/presentationml/2006/main" uri="{D6D511B9-2390-475A-947B-AFAB55BFBCF1}">
            <pc226:cmChg xmlns:pc226="http://schemas.microsoft.com/office/powerpoint/2022/06/main/command" chg="del">
              <pc226:chgData name="Frank Reiser" userId="28bd011304982874" providerId="LiveId" clId="{324F425B-2F1B-754E-B247-4ECC6F1D628A}" dt="2023-07-17T14:04:01.811" v="5"/>
              <pc2:cmMkLst xmlns:pc2="http://schemas.microsoft.com/office/powerpoint/2019/9/main/command">
                <pc:docMk/>
                <pc:sldMk cId="4048177479" sldId="286"/>
                <pc2:cmMk id="{F8CE2C5E-145E-244D-A095-98385FFCDCC4}"/>
              </pc2:cmMkLst>
            </pc226:cmChg>
          </p:ext>
        </pc:extLst>
      </pc:sldChg>
      <pc:sldChg chg="modSp mod delCm">
        <pc:chgData name="Frank Reiser" userId="28bd011304982874" providerId="LiveId" clId="{324F425B-2F1B-754E-B247-4ECC6F1D628A}" dt="2023-07-17T14:08:49.668" v="13"/>
        <pc:sldMkLst>
          <pc:docMk/>
          <pc:sldMk cId="1558600658" sldId="289"/>
        </pc:sldMkLst>
        <pc:spChg chg="mod">
          <ac:chgData name="Frank Reiser" userId="28bd011304982874" providerId="LiveId" clId="{324F425B-2F1B-754E-B247-4ECC6F1D628A}" dt="2023-07-17T13:53:01.509" v="0" actId="255"/>
          <ac:spMkLst>
            <pc:docMk/>
            <pc:sldMk cId="1558600658" sldId="289"/>
            <ac:spMk id="3" creationId="{83133D37-0650-5EB6-79A3-E62AC1DA9A94}"/>
          </ac:spMkLst>
        </pc:spChg>
        <pc:extLst>
          <p:ext xmlns:p="http://schemas.openxmlformats.org/presentationml/2006/main" uri="{D6D511B9-2390-475A-947B-AFAB55BFBCF1}">
            <pc226:cmChg xmlns:pc226="http://schemas.microsoft.com/office/powerpoint/2022/06/main/command" chg="del">
              <pc226:chgData name="Frank Reiser" userId="28bd011304982874" providerId="LiveId" clId="{324F425B-2F1B-754E-B247-4ECC6F1D628A}" dt="2023-07-17T14:08:49.668" v="13"/>
              <pc2:cmMkLst xmlns:pc2="http://schemas.microsoft.com/office/powerpoint/2019/9/main/command">
                <pc:docMk/>
                <pc:sldMk cId="1558600658" sldId="289"/>
                <pc2:cmMk id="{058969B8-643F-E745-9410-658C5AABE215}"/>
              </pc2:cmMkLst>
            </pc226:cmChg>
          </p:ext>
        </pc:extLst>
      </pc:sldChg>
      <pc:sldChg chg="modSp mod">
        <pc:chgData name="Frank Reiser" userId="28bd011304982874" providerId="LiveId" clId="{324F425B-2F1B-754E-B247-4ECC6F1D628A}" dt="2023-07-17T14:13:33.723" v="53" actId="20577"/>
        <pc:sldMkLst>
          <pc:docMk/>
          <pc:sldMk cId="2972879108" sldId="294"/>
        </pc:sldMkLst>
        <pc:spChg chg="mod">
          <ac:chgData name="Frank Reiser" userId="28bd011304982874" providerId="LiveId" clId="{324F425B-2F1B-754E-B247-4ECC6F1D628A}" dt="2023-07-17T14:13:33.723" v="53" actId="20577"/>
          <ac:spMkLst>
            <pc:docMk/>
            <pc:sldMk cId="2972879108" sldId="294"/>
            <ac:spMk id="3" creationId="{E22C281D-7C86-4C80-7B2F-8B1BED6F5C43}"/>
          </ac:spMkLst>
        </pc:spChg>
      </pc:sldChg>
    </pc:docChg>
  </pc:docChgLst>
  <pc:docChgLst>
    <pc:chgData name="Dr. Katharina Hellmann" userId="89dbfa1b-2ee8-4626-a968-bd3590dd7bb8" providerId="ADAL" clId="{0A75FF4B-BFCC-4A02-BCA2-BAE1BE8942CA}"/>
    <pc:docChg chg="undo custSel modSld sldOrd">
      <pc:chgData name="Dr. Katharina Hellmann" userId="89dbfa1b-2ee8-4626-a968-bd3590dd7bb8" providerId="ADAL" clId="{0A75FF4B-BFCC-4A02-BCA2-BAE1BE8942CA}" dt="2023-05-11T09:17:41.465" v="9"/>
      <pc:docMkLst>
        <pc:docMk/>
      </pc:docMkLst>
      <pc:sldChg chg="modSp mod modCm">
        <pc:chgData name="Dr. Katharina Hellmann" userId="89dbfa1b-2ee8-4626-a968-bd3590dd7bb8" providerId="ADAL" clId="{0A75FF4B-BFCC-4A02-BCA2-BAE1BE8942CA}" dt="2023-05-11T09:01:01.884" v="2"/>
        <pc:sldMkLst>
          <pc:docMk/>
          <pc:sldMk cId="2913255529" sldId="273"/>
        </pc:sldMkLst>
        <pc:spChg chg="mod">
          <ac:chgData name="Dr. Katharina Hellmann" userId="89dbfa1b-2ee8-4626-a968-bd3590dd7bb8" providerId="ADAL" clId="{0A75FF4B-BFCC-4A02-BCA2-BAE1BE8942CA}" dt="2023-05-11T08:57:20.506" v="1" actId="14100"/>
          <ac:spMkLst>
            <pc:docMk/>
            <pc:sldMk cId="2913255529" sldId="273"/>
            <ac:spMk id="2" creationId="{00000000-0000-0000-0000-000000000000}"/>
          </ac:spMkLst>
        </pc:spChg>
        <pc:extLst>
          <p:ext xmlns:p="http://schemas.openxmlformats.org/presentationml/2006/main" uri="{D6D511B9-2390-475A-947B-AFAB55BFBCF1}">
            <pc226:cmChg xmlns:pc226="http://schemas.microsoft.com/office/powerpoint/2022/06/main/command" chg="">
              <pc226:chgData name="Dr. Katharina Hellmann" userId="89dbfa1b-2ee8-4626-a968-bd3590dd7bb8" providerId="ADAL" clId="{0A75FF4B-BFCC-4A02-BCA2-BAE1BE8942CA}" dt="2023-05-11T09:01:01.884" v="2"/>
              <pc2:cmMkLst xmlns:pc2="http://schemas.microsoft.com/office/powerpoint/2019/9/main/command">
                <pc:docMk/>
                <pc:sldMk cId="2913255529" sldId="273"/>
                <pc2:cmMk id="{6DE047CB-0C95-CD4E-A4CC-A7CD81C780EC}"/>
              </pc2:cmMkLst>
              <pc226:cmRplyChg chg="add">
                <pc226:chgData name="Dr. Katharina Hellmann" userId="89dbfa1b-2ee8-4626-a968-bd3590dd7bb8" providerId="ADAL" clId="{0A75FF4B-BFCC-4A02-BCA2-BAE1BE8942CA}" dt="2023-05-11T09:01:01.884" v="2"/>
                <pc2:cmRplyMkLst xmlns:pc2="http://schemas.microsoft.com/office/powerpoint/2019/9/main/command">
                  <pc:docMk/>
                  <pc:sldMk cId="2913255529" sldId="273"/>
                  <pc2:cmMk id="{6DE047CB-0C95-CD4E-A4CC-A7CD81C780EC}"/>
                  <pc2:cmRplyMk id="{CDBFC027-B71F-4397-9C46-C1B8E8C45667}"/>
                </pc2:cmRplyMkLst>
              </pc226:cmRplyChg>
            </pc226:cmChg>
          </p:ext>
        </pc:extLst>
      </pc:sldChg>
      <pc:sldChg chg="addCm">
        <pc:chgData name="Dr. Katharina Hellmann" userId="89dbfa1b-2ee8-4626-a968-bd3590dd7bb8" providerId="ADAL" clId="{0A75FF4B-BFCC-4A02-BCA2-BAE1BE8942CA}" dt="2023-05-11T09:08:49.694" v="5"/>
        <pc:sldMkLst>
          <pc:docMk/>
          <pc:sldMk cId="513592531" sldId="284"/>
        </pc:sldMkLst>
        <pc:extLst>
          <p:ext xmlns:p="http://schemas.openxmlformats.org/presentationml/2006/main" uri="{D6D511B9-2390-475A-947B-AFAB55BFBCF1}">
            <pc226:cmChg xmlns:pc226="http://schemas.microsoft.com/office/powerpoint/2022/06/main/command" chg="add">
              <pc226:chgData name="Dr. Katharina Hellmann" userId="89dbfa1b-2ee8-4626-a968-bd3590dd7bb8" providerId="ADAL" clId="{0A75FF4B-BFCC-4A02-BCA2-BAE1BE8942CA}" dt="2023-05-11T09:05:53.426" v="4"/>
              <pc2:cmMkLst xmlns:pc2="http://schemas.microsoft.com/office/powerpoint/2019/9/main/command">
                <pc:docMk/>
                <pc:sldMk cId="513592531" sldId="284"/>
                <pc2:cmMk id="{6DDAE602-9203-4192-A241-68C0C7C18915}"/>
              </pc2:cmMkLst>
            </pc226:cmChg>
            <pc226:cmChg xmlns:pc226="http://schemas.microsoft.com/office/powerpoint/2022/06/main/command" chg="add">
              <pc226:chgData name="Dr. Katharina Hellmann" userId="89dbfa1b-2ee8-4626-a968-bd3590dd7bb8" providerId="ADAL" clId="{0A75FF4B-BFCC-4A02-BCA2-BAE1BE8942CA}" dt="2023-05-11T09:08:49.694" v="5"/>
              <pc2:cmMkLst xmlns:pc2="http://schemas.microsoft.com/office/powerpoint/2019/9/main/command">
                <pc:docMk/>
                <pc:sldMk cId="513592531" sldId="284"/>
                <pc2:cmMk id="{3D2C3117-998E-448D-A557-B967DD22ECE5}"/>
              </pc2:cmMkLst>
            </pc226:cmChg>
          </p:ext>
        </pc:extLst>
      </pc:sldChg>
      <pc:sldChg chg="modSp addCm">
        <pc:chgData name="Dr. Katharina Hellmann" userId="89dbfa1b-2ee8-4626-a968-bd3590dd7bb8" providerId="ADAL" clId="{0A75FF4B-BFCC-4A02-BCA2-BAE1BE8942CA}" dt="2023-05-11T09:16:05.155" v="7"/>
        <pc:sldMkLst>
          <pc:docMk/>
          <pc:sldMk cId="1133933060" sldId="285"/>
        </pc:sldMkLst>
        <pc:graphicFrameChg chg="mod">
          <ac:chgData name="Dr. Katharina Hellmann" userId="89dbfa1b-2ee8-4626-a968-bd3590dd7bb8" providerId="ADAL" clId="{0A75FF4B-BFCC-4A02-BCA2-BAE1BE8942CA}" dt="2023-05-11T09:10:41.459" v="6" actId="255"/>
          <ac:graphicFrameMkLst>
            <pc:docMk/>
            <pc:sldMk cId="1133933060" sldId="285"/>
            <ac:graphicFrameMk id="6" creationId="{DAA0B064-2D3D-4BD7-932E-CCC7C6B99327}"/>
          </ac:graphicFrameMkLst>
        </pc:graphicFrameChg>
        <pc:extLst>
          <p:ext xmlns:p="http://schemas.openxmlformats.org/presentationml/2006/main" uri="{D6D511B9-2390-475A-947B-AFAB55BFBCF1}">
            <pc226:cmChg xmlns:pc226="http://schemas.microsoft.com/office/powerpoint/2022/06/main/command" chg="add">
              <pc226:chgData name="Dr. Katharina Hellmann" userId="89dbfa1b-2ee8-4626-a968-bd3590dd7bb8" providerId="ADAL" clId="{0A75FF4B-BFCC-4A02-BCA2-BAE1BE8942CA}" dt="2023-05-11T09:16:05.155" v="7"/>
              <pc2:cmMkLst xmlns:pc2="http://schemas.microsoft.com/office/powerpoint/2019/9/main/command">
                <pc:docMk/>
                <pc:sldMk cId="1133933060" sldId="285"/>
                <pc2:cmMk id="{93641F02-3AED-4283-9FA1-564C8CCFEB40}"/>
              </pc2:cmMkLst>
            </pc226:cmChg>
          </p:ext>
        </pc:extLst>
      </pc:sldChg>
      <pc:sldChg chg="modSp mod">
        <pc:chgData name="Dr. Katharina Hellmann" userId="89dbfa1b-2ee8-4626-a968-bd3590dd7bb8" providerId="ADAL" clId="{0A75FF4B-BFCC-4A02-BCA2-BAE1BE8942CA}" dt="2023-05-11T09:02:11.627" v="3" actId="6549"/>
        <pc:sldMkLst>
          <pc:docMk/>
          <pc:sldMk cId="285772647" sldId="290"/>
        </pc:sldMkLst>
        <pc:spChg chg="mod">
          <ac:chgData name="Dr. Katharina Hellmann" userId="89dbfa1b-2ee8-4626-a968-bd3590dd7bb8" providerId="ADAL" clId="{0A75FF4B-BFCC-4A02-BCA2-BAE1BE8942CA}" dt="2023-05-11T09:02:11.627" v="3" actId="6549"/>
          <ac:spMkLst>
            <pc:docMk/>
            <pc:sldMk cId="285772647" sldId="290"/>
            <ac:spMk id="3" creationId="{B63918B2-C0AF-ED32-B25D-86F001ADBEE2}"/>
          </ac:spMkLst>
        </pc:spChg>
      </pc:sldChg>
      <pc:sldChg chg="ord">
        <pc:chgData name="Dr. Katharina Hellmann" userId="89dbfa1b-2ee8-4626-a968-bd3590dd7bb8" providerId="ADAL" clId="{0A75FF4B-BFCC-4A02-BCA2-BAE1BE8942CA}" dt="2023-05-11T09:17:41.465" v="9"/>
        <pc:sldMkLst>
          <pc:docMk/>
          <pc:sldMk cId="3578107819" sldId="296"/>
        </pc:sldMkLst>
      </pc:sldChg>
    </pc:docChg>
  </pc:docChgLst>
  <pc:docChgLst>
    <pc:chgData name="Frank Reiser" userId="28bd011304982874" providerId="LiveId" clId="{9E31424C-6D2E-9B4A-9984-FCD1B3A5830E}"/>
    <pc:docChg chg="custSel modSld modMainMaster">
      <pc:chgData name="Frank Reiser" userId="28bd011304982874" providerId="LiveId" clId="{9E31424C-6D2E-9B4A-9984-FCD1B3A5830E}" dt="2023-07-18T12:38:27.612" v="12" actId="1076"/>
      <pc:docMkLst>
        <pc:docMk/>
      </pc:docMkLst>
      <pc:sldChg chg="addSp delSp modSp mod">
        <pc:chgData name="Frank Reiser" userId="28bd011304982874" providerId="LiveId" clId="{9E31424C-6D2E-9B4A-9984-FCD1B3A5830E}" dt="2023-07-18T12:37:51.416" v="2"/>
        <pc:sldMkLst>
          <pc:docMk/>
          <pc:sldMk cId="2410877152" sldId="257"/>
        </pc:sldMkLst>
        <pc:spChg chg="add del mod">
          <ac:chgData name="Frank Reiser" userId="28bd011304982874" providerId="LiveId" clId="{9E31424C-6D2E-9B4A-9984-FCD1B3A5830E}" dt="2023-07-18T12:37:51.416" v="2"/>
          <ac:spMkLst>
            <pc:docMk/>
            <pc:sldMk cId="2410877152" sldId="257"/>
            <ac:spMk id="3" creationId="{C001C395-4A31-3C4A-F6A7-33117BE37046}"/>
          </ac:spMkLst>
        </pc:spChg>
      </pc:sldChg>
      <pc:sldMasterChg chg="addSp delSp modSp mod">
        <pc:chgData name="Frank Reiser" userId="28bd011304982874" providerId="LiveId" clId="{9E31424C-6D2E-9B4A-9984-FCD1B3A5830E}" dt="2023-07-18T12:38:27.612" v="12" actId="1076"/>
        <pc:sldMasterMkLst>
          <pc:docMk/>
          <pc:sldMasterMk cId="296236920" sldId="2147483671"/>
        </pc:sldMasterMkLst>
        <pc:picChg chg="del">
          <ac:chgData name="Frank Reiser" userId="28bd011304982874" providerId="LiveId" clId="{9E31424C-6D2E-9B4A-9984-FCD1B3A5830E}" dt="2023-07-18T12:38:06.808" v="3" actId="478"/>
          <ac:picMkLst>
            <pc:docMk/>
            <pc:sldMasterMk cId="296236920" sldId="2147483671"/>
            <ac:picMk id="3" creationId="{D64E05D0-7A6C-AB01-56DC-1D7198B81A52}"/>
          </ac:picMkLst>
        </pc:picChg>
        <pc:picChg chg="add mod">
          <ac:chgData name="Frank Reiser" userId="28bd011304982874" providerId="LiveId" clId="{9E31424C-6D2E-9B4A-9984-FCD1B3A5830E}" dt="2023-07-18T12:38:27.612" v="12" actId="1076"/>
          <ac:picMkLst>
            <pc:docMk/>
            <pc:sldMasterMk cId="296236920" sldId="2147483671"/>
            <ac:picMk id="4" creationId="{1F894B3E-455D-26C8-5D63-509D8F643D0A}"/>
          </ac:picMkLst>
        </pc:picChg>
      </pc:sldMasterChg>
    </pc:docChg>
  </pc:docChgLst>
  <pc:docChgLst>
    <pc:chgData name="Kylmäkoski, Krista A M" userId="S::krista.kylmakoski_helsinki.fi#ext#@phfreiburgde.onmicrosoft.com::adc312c7-6ce6-45a8-86cd-702384ba3dd4" providerId="AD" clId="Web-{CDFFF4F7-09FD-4636-9D57-85C15F3C4F31}"/>
    <pc:docChg chg="modSld">
      <pc:chgData name="Kylmäkoski, Krista A M" userId="S::krista.kylmakoski_helsinki.fi#ext#@phfreiburgde.onmicrosoft.com::adc312c7-6ce6-45a8-86cd-702384ba3dd4" providerId="AD" clId="Web-{CDFFF4F7-09FD-4636-9D57-85C15F3C4F31}" dt="2023-05-12T09:26:30.592" v="14"/>
      <pc:docMkLst>
        <pc:docMk/>
      </pc:docMkLst>
      <pc:sldChg chg="addCm modCm">
        <pc:chgData name="Kylmäkoski, Krista A M" userId="S::krista.kylmakoski_helsinki.fi#ext#@phfreiburgde.onmicrosoft.com::adc312c7-6ce6-45a8-86cd-702384ba3dd4" providerId="AD" clId="Web-{CDFFF4F7-09FD-4636-9D57-85C15F3C4F31}" dt="2023-05-12T09:26:30.592" v="14"/>
        <pc:sldMkLst>
          <pc:docMk/>
          <pc:sldMk cId="1907761134" sldId="279"/>
        </pc:sldMkLst>
        <pc:extLst>
          <p:ext xmlns:p="http://schemas.openxmlformats.org/presentationml/2006/main" uri="{D6D511B9-2390-475A-947B-AFAB55BFBCF1}">
            <pc226:cmChg xmlns:pc226="http://schemas.microsoft.com/office/powerpoint/2022/06/main/command" chg="add">
              <pc226:chgData name="Kylmäkoski, Krista A M" userId="S::krista.kylmakoski_helsinki.fi#ext#@phfreiburgde.onmicrosoft.com::adc312c7-6ce6-45a8-86cd-702384ba3dd4" providerId="AD" clId="Web-{CDFFF4F7-09FD-4636-9D57-85C15F3C4F31}" dt="2023-05-12T09:26:30.592" v="14"/>
              <pc2:cmMkLst xmlns:pc2="http://schemas.microsoft.com/office/powerpoint/2019/9/main/command">
                <pc:docMk/>
                <pc:sldMk cId="1907761134" sldId="279"/>
                <pc2:cmMk id="{077E612C-0ACD-40C7-883E-A7792E8A768D}"/>
              </pc2:cmMkLst>
            </pc226:cmChg>
            <pc226:cmChg xmlns:pc226="http://schemas.microsoft.com/office/powerpoint/2022/06/main/command" chg="mod">
              <pc226:chgData name="Kylmäkoski, Krista A M" userId="S::krista.kylmakoski_helsinki.fi#ext#@phfreiburgde.onmicrosoft.com::adc312c7-6ce6-45a8-86cd-702384ba3dd4" providerId="AD" clId="Web-{CDFFF4F7-09FD-4636-9D57-85C15F3C4F31}" dt="2023-05-12T09:26:14.983" v="13"/>
              <pc2:cmMkLst xmlns:pc2="http://schemas.microsoft.com/office/powerpoint/2019/9/main/command">
                <pc:docMk/>
                <pc:sldMk cId="1907761134" sldId="279"/>
                <pc2:cmMk id="{FC961B76-CF08-274E-BB0C-3828976658AE}"/>
              </pc2:cmMkLst>
            </pc226:cmChg>
          </p:ext>
        </pc:extLst>
      </pc:sldChg>
      <pc:sldChg chg="modSp modCm">
        <pc:chgData name="Kylmäkoski, Krista A M" userId="S::krista.kylmakoski_helsinki.fi#ext#@phfreiburgde.onmicrosoft.com::adc312c7-6ce6-45a8-86cd-702384ba3dd4" providerId="AD" clId="Web-{CDFFF4F7-09FD-4636-9D57-85C15F3C4F31}" dt="2023-05-12T09:25:53.467" v="12" actId="20577"/>
        <pc:sldMkLst>
          <pc:docMk/>
          <pc:sldMk cId="4048177479" sldId="286"/>
        </pc:sldMkLst>
        <pc:spChg chg="mod">
          <ac:chgData name="Kylmäkoski, Krista A M" userId="S::krista.kylmakoski_helsinki.fi#ext#@phfreiburgde.onmicrosoft.com::adc312c7-6ce6-45a8-86cd-702384ba3dd4" providerId="AD" clId="Web-{CDFFF4F7-09FD-4636-9D57-85C15F3C4F31}" dt="2023-05-12T09:25:53.467" v="12" actId="20577"/>
          <ac:spMkLst>
            <pc:docMk/>
            <pc:sldMk cId="4048177479" sldId="286"/>
            <ac:spMk id="2" creationId="{FAE5619D-CB17-4642-BF1C-1F463B665E73}"/>
          </ac:spMkLst>
        </pc:spChg>
        <pc:extLst>
          <p:ext xmlns:p="http://schemas.openxmlformats.org/presentationml/2006/main" uri="{D6D511B9-2390-475A-947B-AFAB55BFBCF1}">
            <pc226:cmChg xmlns:pc226="http://schemas.microsoft.com/office/powerpoint/2022/06/main/command" chg="mod">
              <pc226:chgData name="Kylmäkoski, Krista A M" userId="S::krista.kylmakoski_helsinki.fi#ext#@phfreiburgde.onmicrosoft.com::adc312c7-6ce6-45a8-86cd-702384ba3dd4" providerId="AD" clId="Web-{CDFFF4F7-09FD-4636-9D57-85C15F3C4F31}" dt="2023-05-12T09:25:48.795" v="11" actId="20577"/>
              <pc2:cmMkLst xmlns:pc2="http://schemas.microsoft.com/office/powerpoint/2019/9/main/command">
                <pc:docMk/>
                <pc:sldMk cId="4048177479" sldId="286"/>
                <pc2:cmMk id="{F8CE2C5E-145E-244D-A095-98385FFCDCC4}"/>
              </pc2:cmMkLst>
            </pc226:cmChg>
          </p:ext>
        </pc:extLst>
      </pc:sldChg>
    </pc:docChg>
  </pc:docChgLst>
  <pc:docChgLst>
    <pc:chgData name="Frank Reiser" userId="S::reiserfrank_outlook.de#ext#@phfreiburgde.onmicrosoft.com::efd83469-bcb5-4e8f-b01e-b227aeec3604" providerId="AD" clId="Web-{4CCE5994-417B-4A5D-A4D1-056687000AE3}"/>
    <pc:docChg chg="mod sldOrd">
      <pc:chgData name="Frank Reiser" userId="S::reiserfrank_outlook.de#ext#@phfreiburgde.onmicrosoft.com::efd83469-bcb5-4e8f-b01e-b227aeec3604" providerId="AD" clId="Web-{4CCE5994-417B-4A5D-A4D1-056687000AE3}" dt="2023-05-08T12:42:21.419" v="3"/>
      <pc:docMkLst>
        <pc:docMk/>
      </pc:docMkLst>
      <pc:sldChg chg="ord">
        <pc:chgData name="Frank Reiser" userId="S::reiserfrank_outlook.de#ext#@phfreiburgde.onmicrosoft.com::efd83469-bcb5-4e8f-b01e-b227aeec3604" providerId="AD" clId="Web-{4CCE5994-417B-4A5D-A4D1-056687000AE3}" dt="2023-05-08T12:41:51.122" v="1"/>
        <pc:sldMkLst>
          <pc:docMk/>
          <pc:sldMk cId="1558600658" sldId="289"/>
        </pc:sldMkLst>
      </pc:sldChg>
      <pc:sldChg chg="addCm">
        <pc:chgData name="Frank Reiser" userId="S::reiserfrank_outlook.de#ext#@phfreiburgde.onmicrosoft.com::efd83469-bcb5-4e8f-b01e-b227aeec3604" providerId="AD" clId="Web-{4CCE5994-417B-4A5D-A4D1-056687000AE3}" dt="2023-05-08T12:42:21.419" v="3"/>
        <pc:sldMkLst>
          <pc:docMk/>
          <pc:sldMk cId="2414197813" sldId="292"/>
        </pc:sldMkLst>
        <pc:extLst>
          <p:ext xmlns:p="http://schemas.openxmlformats.org/presentationml/2006/main" uri="{D6D511B9-2390-475A-947B-AFAB55BFBCF1}">
            <pc226:cmChg xmlns:pc226="http://schemas.microsoft.com/office/powerpoint/2022/06/main/command" chg="add">
              <pc226:chgData name="Frank Reiser" userId="S::reiserfrank_outlook.de#ext#@phfreiburgde.onmicrosoft.com::efd83469-bcb5-4e8f-b01e-b227aeec3604" providerId="AD" clId="Web-{4CCE5994-417B-4A5D-A4D1-056687000AE3}" dt="2023-05-08T12:42:21.419" v="3"/>
              <pc2:cmMkLst xmlns:pc2="http://schemas.microsoft.com/office/powerpoint/2019/9/main/command">
                <pc:docMk/>
                <pc:sldMk cId="2414197813" sldId="292"/>
                <pc2:cmMk id="{053029F0-15F9-45EF-8595-8A8DCE60ED77}"/>
              </pc2:cmMkLst>
            </pc226:cmChg>
          </p:ext>
        </pc:extLst>
      </pc:sldChg>
    </pc:docChg>
  </pc:docChgLst>
  <pc:docChgLst>
    <pc:chgData name="Hahl, Kaisa" userId="S::kaisa.hahl_helsinki.fi#ext#@phfreiburgde.onmicrosoft.com::11b34d21-c212-489e-b872-0ff353ef14f5" providerId="AD" clId="Web-{4FD74C44-D1C5-4B0E-A72A-01F8BE5F5383}"/>
    <pc:docChg chg="modSld">
      <pc:chgData name="Hahl, Kaisa" userId="S::kaisa.hahl_helsinki.fi#ext#@phfreiburgde.onmicrosoft.com::11b34d21-c212-489e-b872-0ff353ef14f5" providerId="AD" clId="Web-{4FD74C44-D1C5-4B0E-A72A-01F8BE5F5383}" dt="2023-05-11T09:31:57.554" v="222" actId="20577"/>
      <pc:docMkLst>
        <pc:docMk/>
      </pc:docMkLst>
      <pc:sldChg chg="modSp">
        <pc:chgData name="Hahl, Kaisa" userId="S::kaisa.hahl_helsinki.fi#ext#@phfreiburgde.onmicrosoft.com::11b34d21-c212-489e-b872-0ff353ef14f5" providerId="AD" clId="Web-{4FD74C44-D1C5-4B0E-A72A-01F8BE5F5383}" dt="2023-05-11T09:19:26.604" v="7" actId="1076"/>
        <pc:sldMkLst>
          <pc:docMk/>
          <pc:sldMk cId="653470136" sldId="278"/>
        </pc:sldMkLst>
        <pc:spChg chg="mod">
          <ac:chgData name="Hahl, Kaisa" userId="S::kaisa.hahl_helsinki.fi#ext#@phfreiburgde.onmicrosoft.com::11b34d21-c212-489e-b872-0ff353ef14f5" providerId="AD" clId="Web-{4FD74C44-D1C5-4B0E-A72A-01F8BE5F5383}" dt="2023-05-11T09:19:20.620" v="6" actId="1076"/>
          <ac:spMkLst>
            <pc:docMk/>
            <pc:sldMk cId="653470136" sldId="278"/>
            <ac:spMk id="2" creationId="{3C02276B-17D9-4F95-8E14-8439CD75559D}"/>
          </ac:spMkLst>
        </pc:spChg>
        <pc:graphicFrameChg chg="mod">
          <ac:chgData name="Hahl, Kaisa" userId="S::kaisa.hahl_helsinki.fi#ext#@phfreiburgde.onmicrosoft.com::11b34d21-c212-489e-b872-0ff353ef14f5" providerId="AD" clId="Web-{4FD74C44-D1C5-4B0E-A72A-01F8BE5F5383}" dt="2023-05-11T09:19:26.604" v="7" actId="1076"/>
          <ac:graphicFrameMkLst>
            <pc:docMk/>
            <pc:sldMk cId="653470136" sldId="278"/>
            <ac:graphicFrameMk id="5" creationId="{1C57432F-436B-4F7A-8A30-A2A657E3343F}"/>
          </ac:graphicFrameMkLst>
        </pc:graphicFrameChg>
      </pc:sldChg>
      <pc:sldChg chg="modSp modCm">
        <pc:chgData name="Hahl, Kaisa" userId="S::kaisa.hahl_helsinki.fi#ext#@phfreiburgde.onmicrosoft.com::11b34d21-c212-489e-b872-0ff353ef14f5" providerId="AD" clId="Web-{4FD74C44-D1C5-4B0E-A72A-01F8BE5F5383}" dt="2023-05-11T09:26:22.738" v="21" actId="20577"/>
        <pc:sldMkLst>
          <pc:docMk/>
          <pc:sldMk cId="1907761134" sldId="279"/>
        </pc:sldMkLst>
        <pc:spChg chg="mod">
          <ac:chgData name="Hahl, Kaisa" userId="S::kaisa.hahl_helsinki.fi#ext#@phfreiburgde.onmicrosoft.com::11b34d21-c212-489e-b872-0ff353ef14f5" providerId="AD" clId="Web-{4FD74C44-D1C5-4B0E-A72A-01F8BE5F5383}" dt="2023-05-11T09:26:22.738" v="21" actId="20577"/>
          <ac:spMkLst>
            <pc:docMk/>
            <pc:sldMk cId="1907761134" sldId="279"/>
            <ac:spMk id="5" creationId="{CCA08844-8B33-5195-94C7-E7FEB2640176}"/>
          </ac:spMkLst>
        </pc:spChg>
        <pc:extLst>
          <p:ext xmlns:p="http://schemas.openxmlformats.org/presentationml/2006/main" uri="{D6D511B9-2390-475A-947B-AFAB55BFBCF1}">
            <pc226:cmChg xmlns:pc226="http://schemas.microsoft.com/office/powerpoint/2022/06/main/command" chg="mod">
              <pc226:chgData name="Hahl, Kaisa" userId="S::kaisa.hahl_helsinki.fi#ext#@phfreiburgde.onmicrosoft.com::11b34d21-c212-489e-b872-0ff353ef14f5" providerId="AD" clId="Web-{4FD74C44-D1C5-4B0E-A72A-01F8BE5F5383}" dt="2023-05-11T09:26:22.738" v="21" actId="20577"/>
              <pc2:cmMkLst xmlns:pc2="http://schemas.microsoft.com/office/powerpoint/2019/9/main/command">
                <pc:docMk/>
                <pc:sldMk cId="1907761134" sldId="279"/>
                <pc2:cmMk id="{FC961B76-CF08-274E-BB0C-3828976658AE}"/>
              </pc2:cmMkLst>
            </pc226:cmChg>
          </p:ext>
        </pc:extLst>
      </pc:sldChg>
      <pc:sldChg chg="modCm">
        <pc:chgData name="Hahl, Kaisa" userId="S::kaisa.hahl_helsinki.fi#ext#@phfreiburgde.onmicrosoft.com::11b34d21-c212-489e-b872-0ff353ef14f5" providerId="AD" clId="Web-{4FD74C44-D1C5-4B0E-A72A-01F8BE5F5383}" dt="2023-05-11T09:22:31.115" v="8"/>
        <pc:sldMkLst>
          <pc:docMk/>
          <pc:sldMk cId="513592531" sldId="284"/>
        </pc:sldMkLst>
        <pc:extLst>
          <p:ext xmlns:p="http://schemas.openxmlformats.org/presentationml/2006/main" uri="{D6D511B9-2390-475A-947B-AFAB55BFBCF1}">
            <pc226:cmChg xmlns:pc226="http://schemas.microsoft.com/office/powerpoint/2022/06/main/command" chg="">
              <pc226:chgData name="Hahl, Kaisa" userId="S::kaisa.hahl_helsinki.fi#ext#@phfreiburgde.onmicrosoft.com::11b34d21-c212-489e-b872-0ff353ef14f5" providerId="AD" clId="Web-{4FD74C44-D1C5-4B0E-A72A-01F8BE5F5383}" dt="2023-05-11T09:22:31.115" v="8"/>
              <pc2:cmMkLst xmlns:pc2="http://schemas.microsoft.com/office/powerpoint/2019/9/main/command">
                <pc:docMk/>
                <pc:sldMk cId="513592531" sldId="284"/>
                <pc2:cmMk id="{BAD7309F-9D32-A84B-A76B-615B29093893}"/>
              </pc2:cmMkLst>
              <pc226:cmRplyChg chg="add">
                <pc226:chgData name="Hahl, Kaisa" userId="S::kaisa.hahl_helsinki.fi#ext#@phfreiburgde.onmicrosoft.com::11b34d21-c212-489e-b872-0ff353ef14f5" providerId="AD" clId="Web-{4FD74C44-D1C5-4B0E-A72A-01F8BE5F5383}" dt="2023-05-11T09:22:31.115" v="8"/>
                <pc2:cmRplyMkLst xmlns:pc2="http://schemas.microsoft.com/office/powerpoint/2019/9/main/command">
                  <pc:docMk/>
                  <pc:sldMk cId="513592531" sldId="284"/>
                  <pc2:cmMk id="{BAD7309F-9D32-A84B-A76B-615B29093893}"/>
                  <pc2:cmRplyMk id="{71D345E3-ED5E-4F4E-ADB6-3EFE614D72D3}"/>
                </pc2:cmRplyMkLst>
              </pc226:cmRplyChg>
            </pc226:cmChg>
          </p:ext>
        </pc:extLst>
      </pc:sldChg>
      <pc:sldChg chg="modSp modCm">
        <pc:chgData name="Hahl, Kaisa" userId="S::kaisa.hahl_helsinki.fi#ext#@phfreiburgde.onmicrosoft.com::11b34d21-c212-489e-b872-0ff353ef14f5" providerId="AD" clId="Web-{4FD74C44-D1C5-4B0E-A72A-01F8BE5F5383}" dt="2023-05-11T09:31:57.554" v="222" actId="20577"/>
        <pc:sldMkLst>
          <pc:docMk/>
          <pc:sldMk cId="4048177479" sldId="286"/>
        </pc:sldMkLst>
        <pc:spChg chg="mod">
          <ac:chgData name="Hahl, Kaisa" userId="S::kaisa.hahl_helsinki.fi#ext#@phfreiburgde.onmicrosoft.com::11b34d21-c212-489e-b872-0ff353ef14f5" providerId="AD" clId="Web-{4FD74C44-D1C5-4B0E-A72A-01F8BE5F5383}" dt="2023-05-11T09:31:57.554" v="222" actId="20577"/>
          <ac:spMkLst>
            <pc:docMk/>
            <pc:sldMk cId="4048177479" sldId="286"/>
            <ac:spMk id="2" creationId="{FAE5619D-CB17-4642-BF1C-1F463B665E73}"/>
          </ac:spMkLst>
        </pc:spChg>
        <pc:extLst>
          <p:ext xmlns:p="http://schemas.openxmlformats.org/presentationml/2006/main" uri="{D6D511B9-2390-475A-947B-AFAB55BFBCF1}">
            <pc226:cmChg xmlns:pc226="http://schemas.microsoft.com/office/powerpoint/2022/06/main/command" chg="mod">
              <pc226:chgData name="Hahl, Kaisa" userId="S::kaisa.hahl_helsinki.fi#ext#@phfreiburgde.onmicrosoft.com::11b34d21-c212-489e-b872-0ff353ef14f5" providerId="AD" clId="Web-{4FD74C44-D1C5-4B0E-A72A-01F8BE5F5383}" dt="2023-05-11T09:31:50.741" v="221" actId="20577"/>
              <pc2:cmMkLst xmlns:pc2="http://schemas.microsoft.com/office/powerpoint/2019/9/main/command">
                <pc:docMk/>
                <pc:sldMk cId="4048177479" sldId="286"/>
                <pc2:cmMk id="{F8CE2C5E-145E-244D-A095-98385FFCDCC4}"/>
              </pc2:cmMkLst>
            </pc226:cmChg>
          </p:ext>
        </pc:extLst>
      </pc:sldChg>
      <pc:sldChg chg="addSp modSp">
        <pc:chgData name="Hahl, Kaisa" userId="S::kaisa.hahl_helsinki.fi#ext#@phfreiburgde.onmicrosoft.com::11b34d21-c212-489e-b872-0ff353ef14f5" providerId="AD" clId="Web-{4FD74C44-D1C5-4B0E-A72A-01F8BE5F5383}" dt="2023-05-11T09:18:46.587" v="3" actId="20577"/>
        <pc:sldMkLst>
          <pc:docMk/>
          <pc:sldMk cId="1558600658" sldId="289"/>
        </pc:sldMkLst>
        <pc:spChg chg="add mod">
          <ac:chgData name="Hahl, Kaisa" userId="S::kaisa.hahl_helsinki.fi#ext#@phfreiburgde.onmicrosoft.com::11b34d21-c212-489e-b872-0ff353ef14f5" providerId="AD" clId="Web-{4FD74C44-D1C5-4B0E-A72A-01F8BE5F5383}" dt="2023-05-11T09:18:46.587" v="3" actId="20577"/>
          <ac:spMkLst>
            <pc:docMk/>
            <pc:sldMk cId="1558600658" sldId="289"/>
            <ac:spMk id="3" creationId="{83133D37-0650-5EB6-79A3-E62AC1DA9A94}"/>
          </ac:spMkLst>
        </pc:spChg>
      </pc:sldChg>
      <pc:sldChg chg="modSp">
        <pc:chgData name="Hahl, Kaisa" userId="S::kaisa.hahl_helsinki.fi#ext#@phfreiburgde.onmicrosoft.com::11b34d21-c212-489e-b872-0ff353ef14f5" providerId="AD" clId="Web-{4FD74C44-D1C5-4B0E-A72A-01F8BE5F5383}" dt="2023-05-11T09:27:52.212" v="23" actId="20577"/>
        <pc:sldMkLst>
          <pc:docMk/>
          <pc:sldMk cId="3578107819" sldId="296"/>
        </pc:sldMkLst>
        <pc:spChg chg="mod">
          <ac:chgData name="Hahl, Kaisa" userId="S::kaisa.hahl_helsinki.fi#ext#@phfreiburgde.onmicrosoft.com::11b34d21-c212-489e-b872-0ff353ef14f5" providerId="AD" clId="Web-{4FD74C44-D1C5-4B0E-A72A-01F8BE5F5383}" dt="2023-05-11T09:27:52.212" v="23" actId="20577"/>
          <ac:spMkLst>
            <pc:docMk/>
            <pc:sldMk cId="3578107819" sldId="296"/>
            <ac:spMk id="2" creationId="{56D1AF7D-2A5E-4B45-99BE-AAB7D86402E4}"/>
          </ac:spMkLst>
        </pc:spChg>
      </pc:sldChg>
    </pc:docChg>
  </pc:docChgLst>
  <pc:docChgLst>
    <pc:chgData name="Kylmäkoski, Krista A M" userId="S::krista.kylmakoski_helsinki.fi#ext#@phfreiburgde.onmicrosoft.com::adc312c7-6ce6-45a8-86cd-702384ba3dd4" providerId="AD" clId="Web-{E7B9AB07-5876-475D-B3C6-EDB9DA297C1B}"/>
    <pc:docChg chg="modSld">
      <pc:chgData name="Kylmäkoski, Krista A M" userId="S::krista.kylmakoski_helsinki.fi#ext#@phfreiburgde.onmicrosoft.com::adc312c7-6ce6-45a8-86cd-702384ba3dd4" providerId="AD" clId="Web-{E7B9AB07-5876-475D-B3C6-EDB9DA297C1B}" dt="2023-06-28T08:03:57.881" v="79"/>
      <pc:docMkLst>
        <pc:docMk/>
      </pc:docMkLst>
      <pc:sldChg chg="modCm">
        <pc:chgData name="Kylmäkoski, Krista A M" userId="S::krista.kylmakoski_helsinki.fi#ext#@phfreiburgde.onmicrosoft.com::adc312c7-6ce6-45a8-86cd-702384ba3dd4" providerId="AD" clId="Web-{E7B9AB07-5876-475D-B3C6-EDB9DA297C1B}" dt="2023-06-28T08:03:54.913" v="78"/>
        <pc:sldMkLst>
          <pc:docMk/>
          <pc:sldMk cId="2913255529" sldId="273"/>
        </pc:sldMkLst>
        <pc:extLst>
          <p:ext xmlns:p="http://schemas.openxmlformats.org/presentationml/2006/main" uri="{D6D511B9-2390-475A-947B-AFAB55BFBCF1}">
            <pc226:cmChg xmlns:pc226="http://schemas.microsoft.com/office/powerpoint/2022/06/main/command" chg="mod">
              <pc226:chgData name="Kylmäkoski, Krista A M" userId="S::krista.kylmakoski_helsinki.fi#ext#@phfreiburgde.onmicrosoft.com::adc312c7-6ce6-45a8-86cd-702384ba3dd4" providerId="AD" clId="Web-{E7B9AB07-5876-475D-B3C6-EDB9DA297C1B}" dt="2023-06-28T08:03:52.366" v="77"/>
              <pc2:cmMkLst xmlns:pc2="http://schemas.microsoft.com/office/powerpoint/2019/9/main/command">
                <pc:docMk/>
                <pc:sldMk cId="2913255529" sldId="273"/>
                <pc2:cmMk id="{6DE047CB-0C95-CD4E-A4CC-A7CD81C780EC}"/>
              </pc2:cmMkLst>
            </pc226:cmChg>
            <pc226:cmChg xmlns:pc226="http://schemas.microsoft.com/office/powerpoint/2022/06/main/command" chg="mod">
              <pc226:chgData name="Kylmäkoski, Krista A M" userId="S::krista.kylmakoski_helsinki.fi#ext#@phfreiburgde.onmicrosoft.com::adc312c7-6ce6-45a8-86cd-702384ba3dd4" providerId="AD" clId="Web-{E7B9AB07-5876-475D-B3C6-EDB9DA297C1B}" dt="2023-06-28T08:03:54.913" v="78"/>
              <pc2:cmMkLst xmlns:pc2="http://schemas.microsoft.com/office/powerpoint/2019/9/main/command">
                <pc:docMk/>
                <pc:sldMk cId="2913255529" sldId="273"/>
                <pc2:cmMk id="{6478B7CB-4FF7-B24C-B27A-1B3B8964AB5F}"/>
              </pc2:cmMkLst>
            </pc226:cmChg>
          </p:ext>
        </pc:extLst>
      </pc:sldChg>
      <pc:sldChg chg="modCm">
        <pc:chgData name="Kylmäkoski, Krista A M" userId="S::krista.kylmakoski_helsinki.fi#ext#@phfreiburgde.onmicrosoft.com::adc312c7-6ce6-45a8-86cd-702384ba3dd4" providerId="AD" clId="Web-{E7B9AB07-5876-475D-B3C6-EDB9DA297C1B}" dt="2023-06-28T08:03:26.272" v="71"/>
        <pc:sldMkLst>
          <pc:docMk/>
          <pc:sldMk cId="1907761134" sldId="279"/>
        </pc:sldMkLst>
        <pc:extLst>
          <p:ext xmlns:p="http://schemas.openxmlformats.org/presentationml/2006/main" uri="{D6D511B9-2390-475A-947B-AFAB55BFBCF1}">
            <pc226:cmChg xmlns:pc226="http://schemas.microsoft.com/office/powerpoint/2022/06/main/command" chg="mod">
              <pc226:chgData name="Kylmäkoski, Krista A M" userId="S::krista.kylmakoski_helsinki.fi#ext#@phfreiburgde.onmicrosoft.com::adc312c7-6ce6-45a8-86cd-702384ba3dd4" providerId="AD" clId="Web-{E7B9AB07-5876-475D-B3C6-EDB9DA297C1B}" dt="2023-06-28T08:03:26.272" v="71"/>
              <pc2:cmMkLst xmlns:pc2="http://schemas.microsoft.com/office/powerpoint/2019/9/main/command">
                <pc:docMk/>
                <pc:sldMk cId="1907761134" sldId="279"/>
                <pc2:cmMk id="{077E612C-0ACD-40C7-883E-A7792E8A768D}"/>
              </pc2:cmMkLst>
            </pc226:cmChg>
          </p:ext>
        </pc:extLst>
      </pc:sldChg>
      <pc:sldChg chg="modCm">
        <pc:chgData name="Kylmäkoski, Krista A M" userId="S::krista.kylmakoski_helsinki.fi#ext#@phfreiburgde.onmicrosoft.com::adc312c7-6ce6-45a8-86cd-702384ba3dd4" providerId="AD" clId="Web-{E7B9AB07-5876-475D-B3C6-EDB9DA297C1B}" dt="2023-06-28T08:03:45.584" v="76"/>
        <pc:sldMkLst>
          <pc:docMk/>
          <pc:sldMk cId="513592531" sldId="284"/>
        </pc:sldMkLst>
        <pc:extLst>
          <p:ext xmlns:p="http://schemas.openxmlformats.org/presentationml/2006/main" uri="{D6D511B9-2390-475A-947B-AFAB55BFBCF1}">
            <pc226:cmChg xmlns:pc226="http://schemas.microsoft.com/office/powerpoint/2022/06/main/command" chg="mod">
              <pc226:chgData name="Kylmäkoski, Krista A M" userId="S::krista.kylmakoski_helsinki.fi#ext#@phfreiburgde.onmicrosoft.com::adc312c7-6ce6-45a8-86cd-702384ba3dd4" providerId="AD" clId="Web-{E7B9AB07-5876-475D-B3C6-EDB9DA297C1B}" dt="2023-06-28T08:03:45.584" v="76"/>
              <pc2:cmMkLst xmlns:pc2="http://schemas.microsoft.com/office/powerpoint/2019/9/main/command">
                <pc:docMk/>
                <pc:sldMk cId="513592531" sldId="284"/>
                <pc2:cmMk id="{6DDAE602-9203-4192-A241-68C0C7C18915}"/>
              </pc2:cmMkLst>
            </pc226:cmChg>
            <pc226:cmChg xmlns:pc226="http://schemas.microsoft.com/office/powerpoint/2022/06/main/command" chg="mod">
              <pc226:chgData name="Kylmäkoski, Krista A M" userId="S::krista.kylmakoski_helsinki.fi#ext#@phfreiburgde.onmicrosoft.com::adc312c7-6ce6-45a8-86cd-702384ba3dd4" providerId="AD" clId="Web-{E7B9AB07-5876-475D-B3C6-EDB9DA297C1B}" dt="2023-06-28T08:03:39.803" v="74"/>
              <pc2:cmMkLst xmlns:pc2="http://schemas.microsoft.com/office/powerpoint/2019/9/main/command">
                <pc:docMk/>
                <pc:sldMk cId="513592531" sldId="284"/>
                <pc2:cmMk id="{3D2C3117-998E-448D-A557-B967DD22ECE5}"/>
              </pc2:cmMkLst>
            </pc226:cmChg>
            <pc226:cmChg xmlns:pc226="http://schemas.microsoft.com/office/powerpoint/2022/06/main/command" chg="mod">
              <pc226:chgData name="Kylmäkoski, Krista A M" userId="S::krista.kylmakoski_helsinki.fi#ext#@phfreiburgde.onmicrosoft.com::adc312c7-6ce6-45a8-86cd-702384ba3dd4" providerId="AD" clId="Web-{E7B9AB07-5876-475D-B3C6-EDB9DA297C1B}" dt="2023-06-28T08:03:37.287" v="73"/>
              <pc2:cmMkLst xmlns:pc2="http://schemas.microsoft.com/office/powerpoint/2019/9/main/command">
                <pc:docMk/>
                <pc:sldMk cId="513592531" sldId="284"/>
                <pc2:cmMk id="{BC7BE388-1A05-7946-86F9-AA90641E3523}"/>
              </pc2:cmMkLst>
            </pc226:cmChg>
            <pc226:cmChg xmlns:pc226="http://schemas.microsoft.com/office/powerpoint/2022/06/main/command" chg="mod">
              <pc226:chgData name="Kylmäkoski, Krista A M" userId="S::krista.kylmakoski_helsinki.fi#ext#@phfreiburgde.onmicrosoft.com::adc312c7-6ce6-45a8-86cd-702384ba3dd4" providerId="AD" clId="Web-{E7B9AB07-5876-475D-B3C6-EDB9DA297C1B}" dt="2023-06-28T08:03:42.709" v="75"/>
              <pc2:cmMkLst xmlns:pc2="http://schemas.microsoft.com/office/powerpoint/2019/9/main/command">
                <pc:docMk/>
                <pc:sldMk cId="513592531" sldId="284"/>
                <pc2:cmMk id="{BAD7309F-9D32-A84B-A76B-615B29093893}"/>
              </pc2:cmMkLst>
            </pc226:cmChg>
          </p:ext>
        </pc:extLst>
      </pc:sldChg>
      <pc:sldChg chg="modCm">
        <pc:chgData name="Kylmäkoski, Krista A M" userId="S::krista.kylmakoski_helsinki.fi#ext#@phfreiburgde.onmicrosoft.com::adc312c7-6ce6-45a8-86cd-702384ba3dd4" providerId="AD" clId="Web-{E7B9AB07-5876-475D-B3C6-EDB9DA297C1B}" dt="2023-06-28T08:03:31.975" v="72"/>
        <pc:sldMkLst>
          <pc:docMk/>
          <pc:sldMk cId="1133933060" sldId="285"/>
        </pc:sldMkLst>
        <pc:extLst>
          <p:ext xmlns:p="http://schemas.openxmlformats.org/presentationml/2006/main" uri="{D6D511B9-2390-475A-947B-AFAB55BFBCF1}">
            <pc226:cmChg xmlns:pc226="http://schemas.microsoft.com/office/powerpoint/2022/06/main/command" chg="mod">
              <pc226:chgData name="Kylmäkoski, Krista A M" userId="S::krista.kylmakoski_helsinki.fi#ext#@phfreiburgde.onmicrosoft.com::adc312c7-6ce6-45a8-86cd-702384ba3dd4" providerId="AD" clId="Web-{E7B9AB07-5876-475D-B3C6-EDB9DA297C1B}" dt="2023-06-28T08:03:31.975" v="72"/>
              <pc2:cmMkLst xmlns:pc2="http://schemas.microsoft.com/office/powerpoint/2019/9/main/command">
                <pc:docMk/>
                <pc:sldMk cId="1133933060" sldId="285"/>
                <pc2:cmMk id="{93641F02-3AED-4283-9FA1-564C8CCFEB40}"/>
              </pc2:cmMkLst>
            </pc226:cmChg>
          </p:ext>
        </pc:extLst>
      </pc:sldChg>
      <pc:sldChg chg="modSp modCm">
        <pc:chgData name="Kylmäkoski, Krista A M" userId="S::krista.kylmakoski_helsinki.fi#ext#@phfreiburgde.onmicrosoft.com::adc312c7-6ce6-45a8-86cd-702384ba3dd4" providerId="AD" clId="Web-{E7B9AB07-5876-475D-B3C6-EDB9DA297C1B}" dt="2023-06-28T08:03:10.443" v="70"/>
        <pc:sldMkLst>
          <pc:docMk/>
          <pc:sldMk cId="4048177479" sldId="286"/>
        </pc:sldMkLst>
        <pc:spChg chg="mod">
          <ac:chgData name="Kylmäkoski, Krista A M" userId="S::krista.kylmakoski_helsinki.fi#ext#@phfreiburgde.onmicrosoft.com::adc312c7-6ce6-45a8-86cd-702384ba3dd4" providerId="AD" clId="Web-{E7B9AB07-5876-475D-B3C6-EDB9DA297C1B}" dt="2023-06-28T08:03:07.506" v="69" actId="1076"/>
          <ac:spMkLst>
            <pc:docMk/>
            <pc:sldMk cId="4048177479" sldId="286"/>
            <ac:spMk id="2" creationId="{FAE5619D-CB17-4642-BF1C-1F463B665E73}"/>
          </ac:spMkLst>
        </pc:spChg>
        <pc:extLst>
          <p:ext xmlns:p="http://schemas.openxmlformats.org/presentationml/2006/main" uri="{D6D511B9-2390-475A-947B-AFAB55BFBCF1}">
            <pc226:cmChg xmlns:pc226="http://schemas.microsoft.com/office/powerpoint/2022/06/main/command" chg="mod">
              <pc226:chgData name="Kylmäkoski, Krista A M" userId="S::krista.kylmakoski_helsinki.fi#ext#@phfreiburgde.onmicrosoft.com::adc312c7-6ce6-45a8-86cd-702384ba3dd4" providerId="AD" clId="Web-{E7B9AB07-5876-475D-B3C6-EDB9DA297C1B}" dt="2023-06-28T08:03:10.443" v="70"/>
              <pc2:cmMkLst xmlns:pc2="http://schemas.microsoft.com/office/powerpoint/2019/9/main/command">
                <pc:docMk/>
                <pc:sldMk cId="4048177479" sldId="286"/>
                <pc2:cmMk id="{F8CE2C5E-145E-244D-A095-98385FFCDCC4}"/>
              </pc2:cmMkLst>
            </pc226:cmChg>
          </p:ext>
        </pc:extLst>
      </pc:sldChg>
      <pc:sldChg chg="modCm">
        <pc:chgData name="Kylmäkoski, Krista A M" userId="S::krista.kylmakoski_helsinki.fi#ext#@phfreiburgde.onmicrosoft.com::adc312c7-6ce6-45a8-86cd-702384ba3dd4" providerId="AD" clId="Web-{E7B9AB07-5876-475D-B3C6-EDB9DA297C1B}" dt="2023-06-28T08:03:57.881" v="79"/>
        <pc:sldMkLst>
          <pc:docMk/>
          <pc:sldMk cId="1558600658" sldId="289"/>
        </pc:sldMkLst>
        <pc:extLst>
          <p:ext xmlns:p="http://schemas.openxmlformats.org/presentationml/2006/main" uri="{D6D511B9-2390-475A-947B-AFAB55BFBCF1}">
            <pc226:cmChg xmlns:pc226="http://schemas.microsoft.com/office/powerpoint/2022/06/main/command" chg="mod">
              <pc226:chgData name="Kylmäkoski, Krista A M" userId="S::krista.kylmakoski_helsinki.fi#ext#@phfreiburgde.onmicrosoft.com::adc312c7-6ce6-45a8-86cd-702384ba3dd4" providerId="AD" clId="Web-{E7B9AB07-5876-475D-B3C6-EDB9DA297C1B}" dt="2023-06-28T08:03:57.881" v="79"/>
              <pc2:cmMkLst xmlns:pc2="http://schemas.microsoft.com/office/powerpoint/2019/9/main/command">
                <pc:docMk/>
                <pc:sldMk cId="1558600658" sldId="289"/>
                <pc2:cmMk id="{058969B8-643F-E745-9410-658C5AABE215}"/>
              </pc2:cmMkLst>
            </pc226:cmChg>
          </p:ext>
        </pc:extLst>
      </pc:sldChg>
    </pc:docChg>
  </pc:docChgLst>
  <pc:docChgLst>
    <pc:chgData name="raili.hilden" userId="S::raili.hilden_helsinki.fi#ext#@phfreiburgde.onmicrosoft.com::75ce1e86-ed7f-470b-bbcf-ec24ae04a0da" providerId="AD" clId="Web-{C63EB1F7-BA80-4E44-B8E1-B2B5F73A975D}"/>
    <pc:docChg chg="modSld">
      <pc:chgData name="raili.hilden" userId="S::raili.hilden_helsinki.fi#ext#@phfreiburgde.onmicrosoft.com::75ce1e86-ed7f-470b-bbcf-ec24ae04a0da" providerId="AD" clId="Web-{C63EB1F7-BA80-4E44-B8E1-B2B5F73A975D}" dt="2023-05-11T09:21:35.362" v="217"/>
      <pc:docMkLst>
        <pc:docMk/>
      </pc:docMkLst>
      <pc:sldChg chg="modSp">
        <pc:chgData name="raili.hilden" userId="S::raili.hilden_helsinki.fi#ext#@phfreiburgde.onmicrosoft.com::75ce1e86-ed7f-470b-bbcf-ec24ae04a0da" providerId="AD" clId="Web-{C63EB1F7-BA80-4E44-B8E1-B2B5F73A975D}" dt="2023-05-11T09:21:35.362" v="217"/>
        <pc:sldMkLst>
          <pc:docMk/>
          <pc:sldMk cId="653470136" sldId="278"/>
        </pc:sldMkLst>
        <pc:graphicFrameChg chg="mod modGraphic">
          <ac:chgData name="raili.hilden" userId="S::raili.hilden_helsinki.fi#ext#@phfreiburgde.onmicrosoft.com::75ce1e86-ed7f-470b-bbcf-ec24ae04a0da" providerId="AD" clId="Web-{C63EB1F7-BA80-4E44-B8E1-B2B5F73A975D}" dt="2023-05-11T09:21:35.362" v="217"/>
          <ac:graphicFrameMkLst>
            <pc:docMk/>
            <pc:sldMk cId="653470136" sldId="278"/>
            <ac:graphicFrameMk id="5" creationId="{1C57432F-436B-4F7A-8A30-A2A657E3343F}"/>
          </ac:graphicFrameMkLst>
        </pc:graphicFrameChg>
      </pc:sldChg>
    </pc:docChg>
  </pc:docChgLst>
  <pc:docChgLst>
    <pc:chgData name="Hahl, Kaisa" userId="S::kaisa.hahl_helsinki.fi#ext#@phfreiburgde.onmicrosoft.com::11b34d21-c212-489e-b872-0ff353ef14f5" providerId="AD" clId="Web-{822F4117-9E42-403E-8353-BCA6E99E7A49}"/>
    <pc:docChg chg="modSld">
      <pc:chgData name="Hahl, Kaisa" userId="S::kaisa.hahl_helsinki.fi#ext#@phfreiburgde.onmicrosoft.com::11b34d21-c212-489e-b872-0ff353ef14f5" providerId="AD" clId="Web-{822F4117-9E42-403E-8353-BCA6E99E7A49}" dt="2023-05-11T08:18:58.250" v="20" actId="20577"/>
      <pc:docMkLst>
        <pc:docMk/>
      </pc:docMkLst>
      <pc:sldChg chg="modSp modCm">
        <pc:chgData name="Hahl, Kaisa" userId="S::kaisa.hahl_helsinki.fi#ext#@phfreiburgde.onmicrosoft.com::11b34d21-c212-489e-b872-0ff353ef14f5" providerId="AD" clId="Web-{822F4117-9E42-403E-8353-BCA6E99E7A49}" dt="2023-05-11T08:18:58.250" v="20" actId="20577"/>
        <pc:sldMkLst>
          <pc:docMk/>
          <pc:sldMk cId="2913255529" sldId="273"/>
        </pc:sldMkLst>
        <pc:spChg chg="mod">
          <ac:chgData name="Hahl, Kaisa" userId="S::kaisa.hahl_helsinki.fi#ext#@phfreiburgde.onmicrosoft.com::11b34d21-c212-489e-b872-0ff353ef14f5" providerId="AD" clId="Web-{822F4117-9E42-403E-8353-BCA6E99E7A49}" dt="2023-05-11T08:18:58.250" v="20" actId="20577"/>
          <ac:spMkLst>
            <pc:docMk/>
            <pc:sldMk cId="2913255529" sldId="273"/>
            <ac:spMk id="2" creationId="{00000000-0000-0000-0000-000000000000}"/>
          </ac:spMkLst>
        </pc:spChg>
        <pc:extLst>
          <p:ext xmlns:p="http://schemas.openxmlformats.org/presentationml/2006/main" uri="{D6D511B9-2390-475A-947B-AFAB55BFBCF1}">
            <pc226:cmChg xmlns:pc226="http://schemas.microsoft.com/office/powerpoint/2022/06/main/command" chg="mod">
              <pc226:chgData name="Hahl, Kaisa" userId="S::kaisa.hahl_helsinki.fi#ext#@phfreiburgde.onmicrosoft.com::11b34d21-c212-489e-b872-0ff353ef14f5" providerId="AD" clId="Web-{822F4117-9E42-403E-8353-BCA6E99E7A49}" dt="2023-05-11T08:18:58.250" v="20" actId="20577"/>
              <pc2:cmMkLst xmlns:pc2="http://schemas.microsoft.com/office/powerpoint/2019/9/main/command">
                <pc:docMk/>
                <pc:sldMk cId="2913255529" sldId="273"/>
                <pc2:cmMk id="{6DE047CB-0C95-CD4E-A4CC-A7CD81C780EC}"/>
              </pc2:cmMkLst>
            </pc226:cmChg>
          </p:ext>
        </pc:extLst>
      </pc:sldChg>
    </pc:docChg>
  </pc:docChgLst>
  <pc:docChgLst>
    <pc:chgData name="Kylmäkoski, Krista A M" userId="S::kristaky@ad.helsinki.fi::127870ef-23fe-40de-850d-ffddcb435465" providerId="AD" clId="Web-{D00CD6ED-560A-D19C-68F3-980EC44FC6A3}"/>
    <pc:docChg chg="modSld">
      <pc:chgData name="Kylmäkoski, Krista A M" userId="S::kristaky@ad.helsinki.fi::127870ef-23fe-40de-850d-ffddcb435465" providerId="AD" clId="Web-{D00CD6ED-560A-D19C-68F3-980EC44FC6A3}" dt="2023-04-12T16:19:10.438" v="1" actId="20577"/>
      <pc:docMkLst>
        <pc:docMk/>
      </pc:docMkLst>
      <pc:sldChg chg="modSp">
        <pc:chgData name="Kylmäkoski, Krista A M" userId="S::kristaky@ad.helsinki.fi::127870ef-23fe-40de-850d-ffddcb435465" providerId="AD" clId="Web-{D00CD6ED-560A-D19C-68F3-980EC44FC6A3}" dt="2023-04-12T16:19:10.438" v="1" actId="20577"/>
        <pc:sldMkLst>
          <pc:docMk/>
          <pc:sldMk cId="2972879108" sldId="294"/>
        </pc:sldMkLst>
        <pc:spChg chg="mod">
          <ac:chgData name="Kylmäkoski, Krista A M" userId="S::kristaky@ad.helsinki.fi::127870ef-23fe-40de-850d-ffddcb435465" providerId="AD" clId="Web-{D00CD6ED-560A-D19C-68F3-980EC44FC6A3}" dt="2023-04-12T16:19:10.438" v="1" actId="20577"/>
          <ac:spMkLst>
            <pc:docMk/>
            <pc:sldMk cId="2972879108" sldId="294"/>
            <ac:spMk id="3" creationId="{E22C281D-7C86-4C80-7B2F-8B1BED6F5C43}"/>
          </ac:spMkLst>
        </pc:spChg>
      </pc:sldChg>
    </pc:docChg>
  </pc:docChgLst>
  <pc:docChgLst>
    <pc:chgData name="Hahl, Kaisa" userId="S::kaisa.hahl_helsinki.fi#ext#@phfreiburgde.onmicrosoft.com::11b34d21-c212-489e-b872-0ff353ef14f5" providerId="AD" clId="Web-{5917224C-263C-4F78-9EDA-BD11E7D43200}"/>
    <pc:docChg chg="modSld">
      <pc:chgData name="Hahl, Kaisa" userId="S::kaisa.hahl_helsinki.fi#ext#@phfreiburgde.onmicrosoft.com::11b34d21-c212-489e-b872-0ff353ef14f5" providerId="AD" clId="Web-{5917224C-263C-4F78-9EDA-BD11E7D43200}" dt="2023-05-11T08:40:50.343" v="7" actId="1076"/>
      <pc:docMkLst>
        <pc:docMk/>
      </pc:docMkLst>
      <pc:sldChg chg="modSp">
        <pc:chgData name="Hahl, Kaisa" userId="S::kaisa.hahl_helsinki.fi#ext#@phfreiburgde.onmicrosoft.com::11b34d21-c212-489e-b872-0ff353ef14f5" providerId="AD" clId="Web-{5917224C-263C-4F78-9EDA-BD11E7D43200}" dt="2023-05-11T08:40:50.343" v="7" actId="1076"/>
        <pc:sldMkLst>
          <pc:docMk/>
          <pc:sldMk cId="1558600658" sldId="289"/>
        </pc:sldMkLst>
        <pc:spChg chg="mod">
          <ac:chgData name="Hahl, Kaisa" userId="S::kaisa.hahl_helsinki.fi#ext#@phfreiburgde.onmicrosoft.com::11b34d21-c212-489e-b872-0ff353ef14f5" providerId="AD" clId="Web-{5917224C-263C-4F78-9EDA-BD11E7D43200}" dt="2023-05-11T08:40:33.670" v="6" actId="14100"/>
          <ac:spMkLst>
            <pc:docMk/>
            <pc:sldMk cId="1558600658" sldId="289"/>
            <ac:spMk id="6" creationId="{6B313D81-1EFF-82EA-A0AF-A3F8A68C8C49}"/>
          </ac:spMkLst>
        </pc:spChg>
        <pc:spChg chg="mod">
          <ac:chgData name="Hahl, Kaisa" userId="S::kaisa.hahl_helsinki.fi#ext#@phfreiburgde.onmicrosoft.com::11b34d21-c212-489e-b872-0ff353ef14f5" providerId="AD" clId="Web-{5917224C-263C-4F78-9EDA-BD11E7D43200}" dt="2023-05-11T08:40:50.343" v="7" actId="1076"/>
          <ac:spMkLst>
            <pc:docMk/>
            <pc:sldMk cId="1558600658" sldId="289"/>
            <ac:spMk id="7" creationId="{8755076E-B1B2-621B-70CB-68FBB817EE5D}"/>
          </ac:spMkLst>
        </pc:spChg>
        <pc:graphicFrameChg chg="modGraphic">
          <ac:chgData name="Hahl, Kaisa" userId="S::kaisa.hahl_helsinki.fi#ext#@phfreiburgde.onmicrosoft.com::11b34d21-c212-489e-b872-0ff353ef14f5" providerId="AD" clId="Web-{5917224C-263C-4F78-9EDA-BD11E7D43200}" dt="2023-05-11T08:40:28.248" v="5"/>
          <ac:graphicFrameMkLst>
            <pc:docMk/>
            <pc:sldMk cId="1558600658" sldId="289"/>
            <ac:graphicFrameMk id="4" creationId="{98A33F18-B239-1338-E713-7605A5656B97}"/>
          </ac:graphicFrameMkLst>
        </pc:graphicFrameChg>
      </pc:sldChg>
      <pc:sldChg chg="modSp">
        <pc:chgData name="Hahl, Kaisa" userId="S::kaisa.hahl_helsinki.fi#ext#@phfreiburgde.onmicrosoft.com::11b34d21-c212-489e-b872-0ff353ef14f5" providerId="AD" clId="Web-{5917224C-263C-4F78-9EDA-BD11E7D43200}" dt="2023-05-11T08:39:31.448" v="2" actId="20577"/>
        <pc:sldMkLst>
          <pc:docMk/>
          <pc:sldMk cId="735137242" sldId="298"/>
        </pc:sldMkLst>
        <pc:spChg chg="mod">
          <ac:chgData name="Hahl, Kaisa" userId="S::kaisa.hahl_helsinki.fi#ext#@phfreiburgde.onmicrosoft.com::11b34d21-c212-489e-b872-0ff353ef14f5" providerId="AD" clId="Web-{5917224C-263C-4F78-9EDA-BD11E7D43200}" dt="2023-05-11T08:39:31.448" v="2" actId="20577"/>
          <ac:spMkLst>
            <pc:docMk/>
            <pc:sldMk cId="735137242" sldId="298"/>
            <ac:spMk id="3" creationId="{792572E0-F825-EC66-5329-B93AB178AE75}"/>
          </ac:spMkLst>
        </pc:spChg>
      </pc:sldChg>
    </pc:docChg>
  </pc:docChgLst>
  <pc:docChgLst>
    <pc:chgData name="Frank Reiser" userId="28bd011304982874" providerId="LiveId" clId="{F5C1D20A-6B61-E443-A2F9-030C0D8615DB}"/>
    <pc:docChg chg="custSel modSld modMainMaster">
      <pc:chgData name="Frank Reiser" userId="28bd011304982874" providerId="LiveId" clId="{F5C1D20A-6B61-E443-A2F9-030C0D8615DB}" dt="2023-05-09T09:02:04.974" v="60" actId="1076"/>
      <pc:docMkLst>
        <pc:docMk/>
      </pc:docMkLst>
      <pc:sldChg chg="modSp mod addCm">
        <pc:chgData name="Frank Reiser" userId="28bd011304982874" providerId="LiveId" clId="{F5C1D20A-6B61-E443-A2F9-030C0D8615DB}" dt="2023-05-08T08:35:48.302" v="50"/>
        <pc:sldMkLst>
          <pc:docMk/>
          <pc:sldMk cId="2913255529" sldId="273"/>
        </pc:sldMkLst>
        <pc:spChg chg="mod">
          <ac:chgData name="Frank Reiser" userId="28bd011304982874" providerId="LiveId" clId="{F5C1D20A-6B61-E443-A2F9-030C0D8615DB}" dt="2023-05-08T08:27:08.235" v="41" actId="20577"/>
          <ac:spMkLst>
            <pc:docMk/>
            <pc:sldMk cId="2913255529" sldId="273"/>
            <ac:spMk id="2" creationId="{00000000-0000-0000-0000-000000000000}"/>
          </ac:spMkLst>
        </pc:spChg>
        <pc:extLst>
          <p:ext xmlns:p="http://schemas.openxmlformats.org/presentationml/2006/main" uri="{D6D511B9-2390-475A-947B-AFAB55BFBCF1}">
            <pc226:cmChg xmlns:pc226="http://schemas.microsoft.com/office/powerpoint/2022/06/main/command" chg="add">
              <pc226:chgData name="Frank Reiser" userId="28bd011304982874" providerId="LiveId" clId="{F5C1D20A-6B61-E443-A2F9-030C0D8615DB}" dt="2023-05-08T08:35:48.302" v="50"/>
              <pc2:cmMkLst xmlns:pc2="http://schemas.microsoft.com/office/powerpoint/2019/9/main/command">
                <pc:docMk/>
                <pc:sldMk cId="2913255529" sldId="273"/>
                <pc2:cmMk id="{6DE047CB-0C95-CD4E-A4CC-A7CD81C780EC}"/>
              </pc2:cmMkLst>
            </pc226:cmChg>
            <pc226:cmChg xmlns:pc226="http://schemas.microsoft.com/office/powerpoint/2022/06/main/command" chg="add">
              <pc226:chgData name="Frank Reiser" userId="28bd011304982874" providerId="LiveId" clId="{F5C1D20A-6B61-E443-A2F9-030C0D8615DB}" dt="2023-05-08T08:34:56.559" v="49"/>
              <pc2:cmMkLst xmlns:pc2="http://schemas.microsoft.com/office/powerpoint/2019/9/main/command">
                <pc:docMk/>
                <pc:sldMk cId="2913255529" sldId="273"/>
                <pc2:cmMk id="{6478B7CB-4FF7-B24C-B27A-1B3B8964AB5F}"/>
              </pc2:cmMkLst>
            </pc226:cmChg>
          </p:ext>
        </pc:extLst>
      </pc:sldChg>
      <pc:sldChg chg="addCm">
        <pc:chgData name="Frank Reiser" userId="28bd011304982874" providerId="LiveId" clId="{F5C1D20A-6B61-E443-A2F9-030C0D8615DB}" dt="2023-05-08T08:07:07.484" v="0"/>
        <pc:sldMkLst>
          <pc:docMk/>
          <pc:sldMk cId="1907761134" sldId="279"/>
        </pc:sldMkLst>
        <pc:extLst>
          <p:ext xmlns:p="http://schemas.openxmlformats.org/presentationml/2006/main" uri="{D6D511B9-2390-475A-947B-AFAB55BFBCF1}">
            <pc226:cmChg xmlns:pc226="http://schemas.microsoft.com/office/powerpoint/2022/06/main/command" chg="add">
              <pc226:chgData name="Frank Reiser" userId="28bd011304982874" providerId="LiveId" clId="{F5C1D20A-6B61-E443-A2F9-030C0D8615DB}" dt="2023-05-08T08:07:07.484" v="0"/>
              <pc2:cmMkLst xmlns:pc2="http://schemas.microsoft.com/office/powerpoint/2019/9/main/command">
                <pc:docMk/>
                <pc:sldMk cId="1907761134" sldId="279"/>
                <pc2:cmMk id="{B7F10CCB-6FB7-8B41-A751-C4B60C47122D}"/>
              </pc2:cmMkLst>
            </pc226:cmChg>
          </p:ext>
        </pc:extLst>
      </pc:sldChg>
      <pc:sldChg chg="modSp mod">
        <pc:chgData name="Frank Reiser" userId="28bd011304982874" providerId="LiveId" clId="{F5C1D20A-6B61-E443-A2F9-030C0D8615DB}" dt="2023-05-08T08:29:26.645" v="46" actId="947"/>
        <pc:sldMkLst>
          <pc:docMk/>
          <pc:sldMk cId="3977397364" sldId="281"/>
        </pc:sldMkLst>
        <pc:spChg chg="mod">
          <ac:chgData name="Frank Reiser" userId="28bd011304982874" providerId="LiveId" clId="{F5C1D20A-6B61-E443-A2F9-030C0D8615DB}" dt="2023-05-08T08:29:26.645" v="46" actId="947"/>
          <ac:spMkLst>
            <pc:docMk/>
            <pc:sldMk cId="3977397364" sldId="281"/>
            <ac:spMk id="2" creationId="{56D1AF7D-2A5E-4B45-99BE-AAB7D86402E4}"/>
          </ac:spMkLst>
        </pc:spChg>
      </pc:sldChg>
      <pc:sldChg chg="modSp mod addCm">
        <pc:chgData name="Frank Reiser" userId="28bd011304982874" providerId="LiveId" clId="{F5C1D20A-6B61-E443-A2F9-030C0D8615DB}" dt="2023-05-08T08:43:08.838" v="52"/>
        <pc:sldMkLst>
          <pc:docMk/>
          <pc:sldMk cId="513592531" sldId="284"/>
        </pc:sldMkLst>
        <pc:spChg chg="mod">
          <ac:chgData name="Frank Reiser" userId="28bd011304982874" providerId="LiveId" clId="{F5C1D20A-6B61-E443-A2F9-030C0D8615DB}" dt="2023-05-08T08:29:13.975" v="45" actId="947"/>
          <ac:spMkLst>
            <pc:docMk/>
            <pc:sldMk cId="513592531" sldId="284"/>
            <ac:spMk id="2" creationId="{CAA5C15D-7233-4C85-9C24-FC9237FD5A5C}"/>
          </ac:spMkLst>
        </pc:spChg>
        <pc:extLst>
          <p:ext xmlns:p="http://schemas.openxmlformats.org/presentationml/2006/main" uri="{D6D511B9-2390-475A-947B-AFAB55BFBCF1}">
            <pc226:cmChg xmlns:pc226="http://schemas.microsoft.com/office/powerpoint/2022/06/main/command" chg="add">
              <pc226:chgData name="Frank Reiser" userId="28bd011304982874" providerId="LiveId" clId="{F5C1D20A-6B61-E443-A2F9-030C0D8615DB}" dt="2023-05-08T08:43:08.838" v="52"/>
              <pc2:cmMkLst xmlns:pc2="http://schemas.microsoft.com/office/powerpoint/2019/9/main/command">
                <pc:docMk/>
                <pc:sldMk cId="513592531" sldId="284"/>
                <pc2:cmMk id="{BC7BE388-1A05-7946-86F9-AA90641E3523}"/>
              </pc2:cmMkLst>
            </pc226:cmChg>
            <pc226:cmChg xmlns:pc226="http://schemas.microsoft.com/office/powerpoint/2022/06/main/command" chg="add">
              <pc226:chgData name="Frank Reiser" userId="28bd011304982874" providerId="LiveId" clId="{F5C1D20A-6B61-E443-A2F9-030C0D8615DB}" dt="2023-05-08T08:33:09.857" v="47"/>
              <pc2:cmMkLst xmlns:pc2="http://schemas.microsoft.com/office/powerpoint/2019/9/main/command">
                <pc:docMk/>
                <pc:sldMk cId="513592531" sldId="284"/>
                <pc2:cmMk id="{BAD7309F-9D32-A84B-A76B-615B29093893}"/>
              </pc2:cmMkLst>
            </pc226:cmChg>
          </p:ext>
        </pc:extLst>
      </pc:sldChg>
      <pc:sldChg chg="modSp mod addCm">
        <pc:chgData name="Frank Reiser" userId="28bd011304982874" providerId="LiveId" clId="{F5C1D20A-6B61-E443-A2F9-030C0D8615DB}" dt="2023-05-08T08:26:04.391" v="37"/>
        <pc:sldMkLst>
          <pc:docMk/>
          <pc:sldMk cId="4048177479" sldId="286"/>
        </pc:sldMkLst>
        <pc:spChg chg="mod">
          <ac:chgData name="Frank Reiser" userId="28bd011304982874" providerId="LiveId" clId="{F5C1D20A-6B61-E443-A2F9-030C0D8615DB}" dt="2023-05-08T08:17:28.167" v="36" actId="20577"/>
          <ac:spMkLst>
            <pc:docMk/>
            <pc:sldMk cId="4048177479" sldId="286"/>
            <ac:spMk id="8" creationId="{55716EAD-5881-7D61-22EF-3F086BE6CD78}"/>
          </ac:spMkLst>
        </pc:spChg>
        <pc:extLst>
          <p:ext xmlns:p="http://schemas.openxmlformats.org/presentationml/2006/main" uri="{D6D511B9-2390-475A-947B-AFAB55BFBCF1}">
            <pc226:cmChg xmlns:pc226="http://schemas.microsoft.com/office/powerpoint/2022/06/main/command" chg="add">
              <pc226:chgData name="Frank Reiser" userId="28bd011304982874" providerId="LiveId" clId="{F5C1D20A-6B61-E443-A2F9-030C0D8615DB}" dt="2023-05-08T08:26:04.391" v="37"/>
              <pc2:cmMkLst xmlns:pc2="http://schemas.microsoft.com/office/powerpoint/2019/9/main/command">
                <pc:docMk/>
                <pc:sldMk cId="4048177479" sldId="286"/>
                <pc2:cmMk id="{F8CE2C5E-145E-244D-A095-98385FFCDCC4}"/>
              </pc2:cmMkLst>
            </pc226:cmChg>
          </p:ext>
        </pc:extLst>
      </pc:sldChg>
      <pc:sldChg chg="addCm">
        <pc:chgData name="Frank Reiser" userId="28bd011304982874" providerId="LiveId" clId="{F5C1D20A-6B61-E443-A2F9-030C0D8615DB}" dt="2023-05-08T08:37:52.856" v="51"/>
        <pc:sldMkLst>
          <pc:docMk/>
          <pc:sldMk cId="1558600658" sldId="289"/>
        </pc:sldMkLst>
        <pc:extLst>
          <p:ext xmlns:p="http://schemas.openxmlformats.org/presentationml/2006/main" uri="{D6D511B9-2390-475A-947B-AFAB55BFBCF1}">
            <pc226:cmChg xmlns:pc226="http://schemas.microsoft.com/office/powerpoint/2022/06/main/command" chg="add">
              <pc226:chgData name="Frank Reiser" userId="28bd011304982874" providerId="LiveId" clId="{F5C1D20A-6B61-E443-A2F9-030C0D8615DB}" dt="2023-05-08T08:37:52.856" v="51"/>
              <pc2:cmMkLst xmlns:pc2="http://schemas.microsoft.com/office/powerpoint/2019/9/main/command">
                <pc:docMk/>
                <pc:sldMk cId="1558600658" sldId="289"/>
                <pc2:cmMk id="{058969B8-643F-E745-9410-658C5AABE215}"/>
              </pc2:cmMkLst>
            </pc226:cmChg>
          </p:ext>
        </pc:extLst>
      </pc:sldChg>
      <pc:sldChg chg="delCm">
        <pc:chgData name="Frank Reiser" userId="28bd011304982874" providerId="LiveId" clId="{F5C1D20A-6B61-E443-A2F9-030C0D8615DB}" dt="2023-05-08T08:34:45.794" v="48"/>
        <pc:sldMkLst>
          <pc:docMk/>
          <pc:sldMk cId="2417616168" sldId="291"/>
        </pc:sldMkLst>
        <pc:extLst>
          <p:ext xmlns:p="http://schemas.openxmlformats.org/presentationml/2006/main" uri="{D6D511B9-2390-475A-947B-AFAB55BFBCF1}">
            <pc226:cmChg xmlns:pc226="http://schemas.microsoft.com/office/powerpoint/2022/06/main/command" chg="del">
              <pc226:chgData name="Frank Reiser" userId="28bd011304982874" providerId="LiveId" clId="{F5C1D20A-6B61-E443-A2F9-030C0D8615DB}" dt="2023-05-08T08:34:45.794" v="48"/>
              <pc2:cmMkLst xmlns:pc2="http://schemas.microsoft.com/office/powerpoint/2019/9/main/command">
                <pc:docMk/>
                <pc:sldMk cId="2417616168" sldId="291"/>
                <pc2:cmMk id="{6B69C6B1-5333-9E4C-8865-7D84BB5F76D3}"/>
              </pc2:cmMkLst>
            </pc226:cmChg>
          </p:ext>
        </pc:extLst>
      </pc:sldChg>
      <pc:sldChg chg="modSp mod">
        <pc:chgData name="Frank Reiser" userId="28bd011304982874" providerId="LiveId" clId="{F5C1D20A-6B61-E443-A2F9-030C0D8615DB}" dt="2023-05-08T08:08:04.687" v="4" actId="20577"/>
        <pc:sldMkLst>
          <pc:docMk/>
          <pc:sldMk cId="2414197813" sldId="292"/>
        </pc:sldMkLst>
        <pc:spChg chg="mod">
          <ac:chgData name="Frank Reiser" userId="28bd011304982874" providerId="LiveId" clId="{F5C1D20A-6B61-E443-A2F9-030C0D8615DB}" dt="2023-05-08T08:08:04.687" v="4" actId="20577"/>
          <ac:spMkLst>
            <pc:docMk/>
            <pc:sldMk cId="2414197813" sldId="292"/>
            <ac:spMk id="3" creationId="{7FEBF1A6-A575-4489-9764-23654FD93A2E}"/>
          </ac:spMkLst>
        </pc:spChg>
      </pc:sldChg>
      <pc:sldChg chg="modSp mod">
        <pc:chgData name="Frank Reiser" userId="28bd011304982874" providerId="LiveId" clId="{F5C1D20A-6B61-E443-A2F9-030C0D8615DB}" dt="2023-05-08T08:12:00.389" v="19"/>
        <pc:sldMkLst>
          <pc:docMk/>
          <pc:sldMk cId="3578107819" sldId="296"/>
        </pc:sldMkLst>
        <pc:graphicFrameChg chg="mod">
          <ac:chgData name="Frank Reiser" userId="28bd011304982874" providerId="LiveId" clId="{F5C1D20A-6B61-E443-A2F9-030C0D8615DB}" dt="2023-05-08T08:12:00.389" v="19"/>
          <ac:graphicFrameMkLst>
            <pc:docMk/>
            <pc:sldMk cId="3578107819" sldId="296"/>
            <ac:graphicFrameMk id="6" creationId="{D2D508B0-EB18-4265-A4C2-381F766C8D05}"/>
          </ac:graphicFrameMkLst>
        </pc:graphicFrameChg>
      </pc:sldChg>
      <pc:sldChg chg="modSp mod">
        <pc:chgData name="Frank Reiser" userId="28bd011304982874" providerId="LiveId" clId="{F5C1D20A-6B61-E443-A2F9-030C0D8615DB}" dt="2023-05-08T08:14:45.973" v="29"/>
        <pc:sldMkLst>
          <pc:docMk/>
          <pc:sldMk cId="740047761" sldId="297"/>
        </pc:sldMkLst>
        <pc:spChg chg="mod">
          <ac:chgData name="Frank Reiser" userId="28bd011304982874" providerId="LiveId" clId="{F5C1D20A-6B61-E443-A2F9-030C0D8615DB}" dt="2023-05-08T08:13:06.471" v="21" actId="1076"/>
          <ac:spMkLst>
            <pc:docMk/>
            <pc:sldMk cId="740047761" sldId="297"/>
            <ac:spMk id="2" creationId="{56D1AF7D-2A5E-4B45-99BE-AAB7D86402E4}"/>
          </ac:spMkLst>
        </pc:spChg>
        <pc:graphicFrameChg chg="mod">
          <ac:chgData name="Frank Reiser" userId="28bd011304982874" providerId="LiveId" clId="{F5C1D20A-6B61-E443-A2F9-030C0D8615DB}" dt="2023-05-08T08:14:45.973" v="29"/>
          <ac:graphicFrameMkLst>
            <pc:docMk/>
            <pc:sldMk cId="740047761" sldId="297"/>
            <ac:graphicFrameMk id="6" creationId="{D2D508B0-EB18-4265-A4C2-381F766C8D05}"/>
          </ac:graphicFrameMkLst>
        </pc:graphicFrameChg>
      </pc:sldChg>
      <pc:sldMasterChg chg="addSp modSp mod">
        <pc:chgData name="Frank Reiser" userId="28bd011304982874" providerId="LiveId" clId="{F5C1D20A-6B61-E443-A2F9-030C0D8615DB}" dt="2023-05-09T09:02:04.974" v="60" actId="1076"/>
        <pc:sldMasterMkLst>
          <pc:docMk/>
          <pc:sldMasterMk cId="296236920" sldId="2147483671"/>
        </pc:sldMasterMkLst>
        <pc:picChg chg="mod">
          <ac:chgData name="Frank Reiser" userId="28bd011304982874" providerId="LiveId" clId="{F5C1D20A-6B61-E443-A2F9-030C0D8615DB}" dt="2023-05-09T09:02:04.974" v="60" actId="1076"/>
          <ac:picMkLst>
            <pc:docMk/>
            <pc:sldMasterMk cId="296236920" sldId="2147483671"/>
            <ac:picMk id="2" creationId="{5CE98916-9562-28DB-E447-FD206F097B40}"/>
          </ac:picMkLst>
        </pc:picChg>
        <pc:picChg chg="add mod">
          <ac:chgData name="Frank Reiser" userId="28bd011304982874" providerId="LiveId" clId="{F5C1D20A-6B61-E443-A2F9-030C0D8615DB}" dt="2023-05-09T09:01:57.488" v="58" actId="1076"/>
          <ac:picMkLst>
            <pc:docMk/>
            <pc:sldMasterMk cId="296236920" sldId="2147483671"/>
            <ac:picMk id="3" creationId="{D64E05D0-7A6C-AB01-56DC-1D7198B81A52}"/>
          </ac:picMkLst>
        </pc:picChg>
      </pc:sldMasterChg>
    </pc:docChg>
  </pc:docChgLst>
  <pc:docChgLst>
    <pc:chgData name="Hahl, Kaisa" userId="S::kaisa.hahl_helsinki.fi#ext#@phfreiburgde.onmicrosoft.com::11b34d21-c212-489e-b872-0ff353ef14f5" providerId="AD" clId="Web-{AA0E2702-DB29-43EC-BB3F-2821D71DD666}"/>
    <pc:docChg chg="mod modSld">
      <pc:chgData name="Hahl, Kaisa" userId="S::kaisa.hahl_helsinki.fi#ext#@phfreiburgde.onmicrosoft.com::11b34d21-c212-489e-b872-0ff353ef14f5" providerId="AD" clId="Web-{AA0E2702-DB29-43EC-BB3F-2821D71DD666}" dt="2023-05-11T09:12:41.938" v="149" actId="20577"/>
      <pc:docMkLst>
        <pc:docMk/>
      </pc:docMkLst>
      <pc:sldChg chg="modSp modCm">
        <pc:chgData name="Hahl, Kaisa" userId="S::kaisa.hahl_helsinki.fi#ext#@phfreiburgde.onmicrosoft.com::11b34d21-c212-489e-b872-0ff353ef14f5" providerId="AD" clId="Web-{AA0E2702-DB29-43EC-BB3F-2821D71DD666}" dt="2023-05-11T09:04:51.080" v="87" actId="20577"/>
        <pc:sldMkLst>
          <pc:docMk/>
          <pc:sldMk cId="2913255529" sldId="273"/>
        </pc:sldMkLst>
        <pc:spChg chg="mod">
          <ac:chgData name="Hahl, Kaisa" userId="S::kaisa.hahl_helsinki.fi#ext#@phfreiburgde.onmicrosoft.com::11b34d21-c212-489e-b872-0ff353ef14f5" providerId="AD" clId="Web-{AA0E2702-DB29-43EC-BB3F-2821D71DD666}" dt="2023-05-11T09:04:51.080" v="87" actId="20577"/>
          <ac:spMkLst>
            <pc:docMk/>
            <pc:sldMk cId="2913255529" sldId="273"/>
            <ac:spMk id="2" creationId="{00000000-0000-0000-0000-000000000000}"/>
          </ac:spMkLst>
        </pc:spChg>
        <pc:extLst>
          <p:ext xmlns:p="http://schemas.openxmlformats.org/presentationml/2006/main" uri="{D6D511B9-2390-475A-947B-AFAB55BFBCF1}">
            <pc226:cmChg xmlns:pc226="http://schemas.microsoft.com/office/powerpoint/2022/06/main/command" chg="mod">
              <pc226:chgData name="Hahl, Kaisa" userId="S::kaisa.hahl_helsinki.fi#ext#@phfreiburgde.onmicrosoft.com::11b34d21-c212-489e-b872-0ff353ef14f5" providerId="AD" clId="Web-{AA0E2702-DB29-43EC-BB3F-2821D71DD666}" dt="2023-05-11T09:04:47.830" v="86" actId="20577"/>
              <pc2:cmMkLst xmlns:pc2="http://schemas.microsoft.com/office/powerpoint/2019/9/main/command">
                <pc:docMk/>
                <pc:sldMk cId="2913255529" sldId="273"/>
                <pc2:cmMk id="{6DE047CB-0C95-CD4E-A4CC-A7CD81C780EC}"/>
              </pc2:cmMkLst>
              <pc226:cmRplyChg chg="add">
                <pc226:chgData name="Hahl, Kaisa" userId="S::kaisa.hahl_helsinki.fi#ext#@phfreiburgde.onmicrosoft.com::11b34d21-c212-489e-b872-0ff353ef14f5" providerId="AD" clId="Web-{AA0E2702-DB29-43EC-BB3F-2821D71DD666}" dt="2023-05-11T09:02:21.226" v="20"/>
                <pc2:cmRplyMkLst xmlns:pc2="http://schemas.microsoft.com/office/powerpoint/2019/9/main/command">
                  <pc:docMk/>
                  <pc:sldMk cId="2913255529" sldId="273"/>
                  <pc2:cmMk id="{6DE047CB-0C95-CD4E-A4CC-A7CD81C780EC}"/>
                  <pc2:cmRplyMk id="{7F8F6F73-37FA-4CB9-BD7E-18F37EE75C50}"/>
                </pc2:cmRplyMkLst>
              </pc226:cmRplyChg>
            </pc226:cmChg>
            <pc226:cmChg xmlns:pc226="http://schemas.microsoft.com/office/powerpoint/2022/06/main/command" chg="">
              <pc226:chgData name="Hahl, Kaisa" userId="S::kaisa.hahl_helsinki.fi#ext#@phfreiburgde.onmicrosoft.com::11b34d21-c212-489e-b872-0ff353ef14f5" providerId="AD" clId="Web-{AA0E2702-DB29-43EC-BB3F-2821D71DD666}" dt="2023-05-11T09:04:32.438" v="79"/>
              <pc2:cmMkLst xmlns:pc2="http://schemas.microsoft.com/office/powerpoint/2019/9/main/command">
                <pc:docMk/>
                <pc:sldMk cId="2913255529" sldId="273"/>
                <pc2:cmMk id="{6478B7CB-4FF7-B24C-B27A-1B3B8964AB5F}"/>
              </pc2:cmMkLst>
              <pc226:cmRplyChg chg="add mod">
                <pc226:chgData name="Hahl, Kaisa" userId="S::kaisa.hahl_helsinki.fi#ext#@phfreiburgde.onmicrosoft.com::11b34d21-c212-489e-b872-0ff353ef14f5" providerId="AD" clId="Web-{AA0E2702-DB29-43EC-BB3F-2821D71DD666}" dt="2023-05-11T09:04:32.438" v="79"/>
                <pc2:cmRplyMkLst xmlns:pc2="http://schemas.microsoft.com/office/powerpoint/2019/9/main/command">
                  <pc:docMk/>
                  <pc:sldMk cId="2913255529" sldId="273"/>
                  <pc2:cmMk id="{6478B7CB-4FF7-B24C-B27A-1B3B8964AB5F}"/>
                  <pc2:cmRplyMk id="{7827477A-7F0D-49D5-BB39-47BD30B634CE}"/>
                </pc2:cmRplyMkLst>
              </pc226:cmRplyChg>
            </pc226:cmChg>
          </p:ext>
        </pc:extLst>
      </pc:sldChg>
      <pc:sldChg chg="modSp modCm">
        <pc:chgData name="Hahl, Kaisa" userId="S::kaisa.hahl_helsinki.fi#ext#@phfreiburgde.onmicrosoft.com::11b34d21-c212-489e-b872-0ff353ef14f5" providerId="AD" clId="Web-{AA0E2702-DB29-43EC-BB3F-2821D71DD666}" dt="2023-05-11T09:12:41.938" v="149" actId="20577"/>
        <pc:sldMkLst>
          <pc:docMk/>
          <pc:sldMk cId="1907761134" sldId="279"/>
        </pc:sldMkLst>
        <pc:spChg chg="mod">
          <ac:chgData name="Hahl, Kaisa" userId="S::kaisa.hahl_helsinki.fi#ext#@phfreiburgde.onmicrosoft.com::11b34d21-c212-489e-b872-0ff353ef14f5" providerId="AD" clId="Web-{AA0E2702-DB29-43EC-BB3F-2821D71DD666}" dt="2023-05-11T09:12:41.938" v="149" actId="20577"/>
          <ac:spMkLst>
            <pc:docMk/>
            <pc:sldMk cId="1907761134" sldId="279"/>
            <ac:spMk id="2" creationId="{07130B17-8060-440D-9CDF-D196F289D1AF}"/>
          </ac:spMkLst>
        </pc:spChg>
        <pc:spChg chg="mod">
          <ac:chgData name="Hahl, Kaisa" userId="S::kaisa.hahl_helsinki.fi#ext#@phfreiburgde.onmicrosoft.com::11b34d21-c212-489e-b872-0ff353ef14f5" providerId="AD" clId="Web-{AA0E2702-DB29-43EC-BB3F-2821D71DD666}" dt="2023-05-11T09:11:39.544" v="104" actId="20577"/>
          <ac:spMkLst>
            <pc:docMk/>
            <pc:sldMk cId="1907761134" sldId="279"/>
            <ac:spMk id="3" creationId="{EFA38BA6-78D7-409F-BB9B-A4E5648FD20A}"/>
          </ac:spMkLst>
        </pc:spChg>
        <pc:extLst>
          <p:ext xmlns:p="http://schemas.openxmlformats.org/presentationml/2006/main" uri="{D6D511B9-2390-475A-947B-AFAB55BFBCF1}">
            <pc226:cmChg xmlns:pc226="http://schemas.microsoft.com/office/powerpoint/2022/06/main/command" chg="mod">
              <pc226:chgData name="Hahl, Kaisa" userId="S::kaisa.hahl_helsinki.fi#ext#@phfreiburgde.onmicrosoft.com::11b34d21-c212-489e-b872-0ff353ef14f5" providerId="AD" clId="Web-{AA0E2702-DB29-43EC-BB3F-2821D71DD666}" dt="2023-05-11T09:12:22.984" v="148" actId="20577"/>
              <pc2:cmMkLst xmlns:pc2="http://schemas.microsoft.com/office/powerpoint/2019/9/main/command">
                <pc:docMk/>
                <pc:sldMk cId="1907761134" sldId="279"/>
                <pc2:cmMk id="{B7F10CCB-6FB7-8B41-A751-C4B60C47122D}"/>
              </pc2:cmMkLst>
            </pc226:cmChg>
          </p:ext>
        </pc:extLst>
      </pc:sldChg>
      <pc:sldChg chg="modSp modCm">
        <pc:chgData name="Hahl, Kaisa" userId="S::kaisa.hahl_helsinki.fi#ext#@phfreiburgde.onmicrosoft.com::11b34d21-c212-489e-b872-0ff353ef14f5" providerId="AD" clId="Web-{AA0E2702-DB29-43EC-BB3F-2821D71DD666}" dt="2023-05-11T08:59:58.061" v="8"/>
        <pc:sldMkLst>
          <pc:docMk/>
          <pc:sldMk cId="1558600658" sldId="289"/>
        </pc:sldMkLst>
        <pc:spChg chg="mod">
          <ac:chgData name="Hahl, Kaisa" userId="S::kaisa.hahl_helsinki.fi#ext#@phfreiburgde.onmicrosoft.com::11b34d21-c212-489e-b872-0ff353ef14f5" providerId="AD" clId="Web-{AA0E2702-DB29-43EC-BB3F-2821D71DD666}" dt="2023-05-11T08:48:08.030" v="1" actId="1076"/>
          <ac:spMkLst>
            <pc:docMk/>
            <pc:sldMk cId="1558600658" sldId="289"/>
            <ac:spMk id="6" creationId="{6B313D81-1EFF-82EA-A0AF-A3F8A68C8C49}"/>
          </ac:spMkLst>
        </pc:spChg>
        <pc:spChg chg="mod">
          <ac:chgData name="Hahl, Kaisa" userId="S::kaisa.hahl_helsinki.fi#ext#@phfreiburgde.onmicrosoft.com::11b34d21-c212-489e-b872-0ff353ef14f5" providerId="AD" clId="Web-{AA0E2702-DB29-43EC-BB3F-2821D71DD666}" dt="2023-05-11T08:48:24.563" v="4" actId="1076"/>
          <ac:spMkLst>
            <pc:docMk/>
            <pc:sldMk cId="1558600658" sldId="289"/>
            <ac:spMk id="7" creationId="{8755076E-B1B2-621B-70CB-68FBB817EE5D}"/>
          </ac:spMkLst>
        </pc:spChg>
        <pc:graphicFrameChg chg="mod">
          <ac:chgData name="Hahl, Kaisa" userId="S::kaisa.hahl_helsinki.fi#ext#@phfreiburgde.onmicrosoft.com::11b34d21-c212-489e-b872-0ff353ef14f5" providerId="AD" clId="Web-{AA0E2702-DB29-43EC-BB3F-2821D71DD666}" dt="2023-05-11T08:48:03.405" v="0" actId="1076"/>
          <ac:graphicFrameMkLst>
            <pc:docMk/>
            <pc:sldMk cId="1558600658" sldId="289"/>
            <ac:graphicFrameMk id="4" creationId="{98A33F18-B239-1338-E713-7605A5656B97}"/>
          </ac:graphicFrameMkLst>
        </pc:graphicFrameChg>
        <pc:extLst>
          <p:ext xmlns:p="http://schemas.openxmlformats.org/presentationml/2006/main" uri="{D6D511B9-2390-475A-947B-AFAB55BFBCF1}">
            <pc226:cmChg xmlns:pc226="http://schemas.microsoft.com/office/powerpoint/2022/06/main/command" chg="">
              <pc226:chgData name="Hahl, Kaisa" userId="S::kaisa.hahl_helsinki.fi#ext#@phfreiburgde.onmicrosoft.com::11b34d21-c212-489e-b872-0ff353ef14f5" providerId="AD" clId="Web-{AA0E2702-DB29-43EC-BB3F-2821D71DD666}" dt="2023-05-11T08:59:58.061" v="8"/>
              <pc2:cmMkLst xmlns:pc2="http://schemas.microsoft.com/office/powerpoint/2019/9/main/command">
                <pc:docMk/>
                <pc:sldMk cId="1558600658" sldId="289"/>
                <pc2:cmMk id="{058969B8-643F-E745-9410-658C5AABE215}"/>
              </pc2:cmMkLst>
              <pc226:cmRplyChg chg="add mod">
                <pc226:chgData name="Hahl, Kaisa" userId="S::kaisa.hahl_helsinki.fi#ext#@phfreiburgde.onmicrosoft.com::11b34d21-c212-489e-b872-0ff353ef14f5" providerId="AD" clId="Web-{AA0E2702-DB29-43EC-BB3F-2821D71DD666}" dt="2023-05-11T08:59:58.061" v="8"/>
                <pc2:cmRplyMkLst xmlns:pc2="http://schemas.microsoft.com/office/powerpoint/2019/9/main/command">
                  <pc:docMk/>
                  <pc:sldMk cId="1558600658" sldId="289"/>
                  <pc2:cmMk id="{058969B8-643F-E745-9410-658C5AABE215}"/>
                  <pc2:cmRplyMk id="{2E2EA04F-EC22-4B8C-BD62-080833223EF0}"/>
                </pc2:cmRplyMkLst>
              </pc226:cmRplyChg>
            </pc226:cmChg>
          </p:ext>
        </pc:extLst>
      </pc:sldChg>
    </pc:docChg>
  </pc:docChgLst>
  <pc:docChgLst>
    <pc:chgData name="Kylmäkoski, Krista A M" userId="S::kristaky@ad.helsinki.fi::127870ef-23fe-40de-850d-ffddcb435465" providerId="AD" clId="Web-{E0CA1F5D-C938-FFF2-2317-DF89E2E30AEA}"/>
    <pc:docChg chg="modSld">
      <pc:chgData name="Kylmäkoski, Krista A M" userId="S::kristaky@ad.helsinki.fi::127870ef-23fe-40de-850d-ffddcb435465" providerId="AD" clId="Web-{E0CA1F5D-C938-FFF2-2317-DF89E2E30AEA}" dt="2023-04-12T16:08:06.282" v="59" actId="1076"/>
      <pc:docMkLst>
        <pc:docMk/>
      </pc:docMkLst>
      <pc:sldChg chg="modSp">
        <pc:chgData name="Kylmäkoski, Krista A M" userId="S::kristaky@ad.helsinki.fi::127870ef-23fe-40de-850d-ffddcb435465" providerId="AD" clId="Web-{E0CA1F5D-C938-FFF2-2317-DF89E2E30AEA}" dt="2023-04-12T15:51:43.637" v="0" actId="1076"/>
        <pc:sldMkLst>
          <pc:docMk/>
          <pc:sldMk cId="2913255529" sldId="273"/>
        </pc:sldMkLst>
        <pc:spChg chg="mod">
          <ac:chgData name="Kylmäkoski, Krista A M" userId="S::kristaky@ad.helsinki.fi::127870ef-23fe-40de-850d-ffddcb435465" providerId="AD" clId="Web-{E0CA1F5D-C938-FFF2-2317-DF89E2E30AEA}" dt="2023-04-12T15:51:43.637" v="0" actId="1076"/>
          <ac:spMkLst>
            <pc:docMk/>
            <pc:sldMk cId="2913255529" sldId="273"/>
            <ac:spMk id="2" creationId="{00000000-0000-0000-0000-000000000000}"/>
          </ac:spMkLst>
        </pc:spChg>
      </pc:sldChg>
      <pc:sldChg chg="addSp delSp modSp mod modClrScheme chgLayout">
        <pc:chgData name="Kylmäkoski, Krista A M" userId="S::kristaky@ad.helsinki.fi::127870ef-23fe-40de-850d-ffddcb435465" providerId="AD" clId="Web-{E0CA1F5D-C938-FFF2-2317-DF89E2E30AEA}" dt="2023-04-12T16:08:06.282" v="59" actId="1076"/>
        <pc:sldMkLst>
          <pc:docMk/>
          <pc:sldMk cId="4048177479" sldId="286"/>
        </pc:sldMkLst>
        <pc:spChg chg="mod ord">
          <ac:chgData name="Kylmäkoski, Krista A M" userId="S::kristaky@ad.helsinki.fi::127870ef-23fe-40de-850d-ffddcb435465" providerId="AD" clId="Web-{E0CA1F5D-C938-FFF2-2317-DF89E2E30AEA}" dt="2023-04-12T16:08:06.282" v="59" actId="1076"/>
          <ac:spMkLst>
            <pc:docMk/>
            <pc:sldMk cId="4048177479" sldId="286"/>
            <ac:spMk id="2" creationId="{FAE5619D-CB17-4642-BF1C-1F463B665E73}"/>
          </ac:spMkLst>
        </pc:spChg>
        <pc:spChg chg="mod ord">
          <ac:chgData name="Kylmäkoski, Krista A M" userId="S::kristaky@ad.helsinki.fi::127870ef-23fe-40de-850d-ffddcb435465" providerId="AD" clId="Web-{E0CA1F5D-C938-FFF2-2317-DF89E2E30AEA}" dt="2023-04-12T16:07:55.360" v="57"/>
          <ac:spMkLst>
            <pc:docMk/>
            <pc:sldMk cId="4048177479" sldId="286"/>
            <ac:spMk id="3" creationId="{2F4DFDA1-BE0B-49DA-B157-2A00B1466049}"/>
          </ac:spMkLst>
        </pc:spChg>
        <pc:spChg chg="mod ord">
          <ac:chgData name="Kylmäkoski, Krista A M" userId="S::kristaky@ad.helsinki.fi::127870ef-23fe-40de-850d-ffddcb435465" providerId="AD" clId="Web-{E0CA1F5D-C938-FFF2-2317-DF89E2E30AEA}" dt="2023-04-12T16:07:55.360" v="57"/>
          <ac:spMkLst>
            <pc:docMk/>
            <pc:sldMk cId="4048177479" sldId="286"/>
            <ac:spMk id="4" creationId="{BEC016E2-E6FB-4F45-99B1-71B700D8B90D}"/>
          </ac:spMkLst>
        </pc:spChg>
        <pc:spChg chg="del mod ord">
          <ac:chgData name="Kylmäkoski, Krista A M" userId="S::kristaky@ad.helsinki.fi::127870ef-23fe-40de-850d-ffddcb435465" providerId="AD" clId="Web-{E0CA1F5D-C938-FFF2-2317-DF89E2E30AEA}" dt="2023-04-12T16:07:59.548" v="58"/>
          <ac:spMkLst>
            <pc:docMk/>
            <pc:sldMk cId="4048177479" sldId="286"/>
            <ac:spMk id="5" creationId="{25E21380-30E1-DFDE-DCC6-B57776EC736C}"/>
          </ac:spMkLst>
        </pc:spChg>
        <pc:spChg chg="add mod">
          <ac:chgData name="Kylmäkoski, Krista A M" userId="S::kristaky@ad.helsinki.fi::127870ef-23fe-40de-850d-ffddcb435465" providerId="AD" clId="Web-{E0CA1F5D-C938-FFF2-2317-DF89E2E30AEA}" dt="2023-04-12T16:02:05.207" v="41" actId="1076"/>
          <ac:spMkLst>
            <pc:docMk/>
            <pc:sldMk cId="4048177479" sldId="286"/>
            <ac:spMk id="8" creationId="{55716EAD-5881-7D61-22EF-3F086BE6CD78}"/>
          </ac:spMkLst>
        </pc:spChg>
        <pc:spChg chg="del mod">
          <ac:chgData name="Kylmäkoski, Krista A M" userId="S::kristaky@ad.helsinki.fi::127870ef-23fe-40de-850d-ffddcb435465" providerId="AD" clId="Web-{E0CA1F5D-C938-FFF2-2317-DF89E2E30AEA}" dt="2023-04-12T16:00:55.532" v="20"/>
          <ac:spMkLst>
            <pc:docMk/>
            <pc:sldMk cId="4048177479" sldId="286"/>
            <ac:spMk id="581" creationId="{98451F34-2BD1-0CF3-822D-608623DDA9FC}"/>
          </ac:spMkLst>
        </pc:spChg>
        <pc:spChg chg="del">
          <ac:chgData name="Kylmäkoski, Krista A M" userId="S::kristaky@ad.helsinki.fi::127870ef-23fe-40de-850d-ffddcb435465" providerId="AD" clId="Web-{E0CA1F5D-C938-FFF2-2317-DF89E2E30AEA}" dt="2023-04-12T15:59:59.468" v="10"/>
          <ac:spMkLst>
            <pc:docMk/>
            <pc:sldMk cId="4048177479" sldId="286"/>
            <ac:spMk id="585" creationId="{54DC1702-9006-C96D-11E0-509B0DF15D11}"/>
          </ac:spMkLst>
        </pc:spChg>
        <pc:spChg chg="del">
          <ac:chgData name="Kylmäkoski, Krista A M" userId="S::kristaky@ad.helsinki.fi::127870ef-23fe-40de-850d-ffddcb435465" providerId="AD" clId="Web-{E0CA1F5D-C938-FFF2-2317-DF89E2E30AEA}" dt="2023-04-12T15:59:58.390" v="9"/>
          <ac:spMkLst>
            <pc:docMk/>
            <pc:sldMk cId="4048177479" sldId="286"/>
            <ac:spMk id="586" creationId="{7F43380B-1EB8-3456-570B-7588287C8E71}"/>
          </ac:spMkLst>
        </pc:spChg>
        <pc:spChg chg="del">
          <ac:chgData name="Kylmäkoski, Krista A M" userId="S::kristaky@ad.helsinki.fi::127870ef-23fe-40de-850d-ffddcb435465" providerId="AD" clId="Web-{E0CA1F5D-C938-FFF2-2317-DF89E2E30AEA}" dt="2023-04-12T16:05:14.589" v="42"/>
          <ac:spMkLst>
            <pc:docMk/>
            <pc:sldMk cId="4048177479" sldId="286"/>
            <ac:spMk id="820" creationId="{8075438C-D2BC-54C9-E871-DBE1A03C7A09}"/>
          </ac:spMkLst>
        </pc:spChg>
        <pc:spChg chg="del">
          <ac:chgData name="Kylmäkoski, Krista A M" userId="S::kristaky@ad.helsinki.fi::127870ef-23fe-40de-850d-ffddcb435465" providerId="AD" clId="Web-{E0CA1F5D-C938-FFF2-2317-DF89E2E30AEA}" dt="2023-04-12T16:05:19.495" v="46"/>
          <ac:spMkLst>
            <pc:docMk/>
            <pc:sldMk cId="4048177479" sldId="286"/>
            <ac:spMk id="825" creationId="{2C69C10B-68FC-ECEE-7B2C-47A6F5FB45C8}"/>
          </ac:spMkLst>
        </pc:spChg>
        <pc:spChg chg="del">
          <ac:chgData name="Kylmäkoski, Krista A M" userId="S::kristaky@ad.helsinki.fi::127870ef-23fe-40de-850d-ffddcb435465" providerId="AD" clId="Web-{E0CA1F5D-C938-FFF2-2317-DF89E2E30AEA}" dt="2023-04-12T16:05:18.323" v="45"/>
          <ac:spMkLst>
            <pc:docMk/>
            <pc:sldMk cId="4048177479" sldId="286"/>
            <ac:spMk id="826" creationId="{FB003604-58ED-4948-0B55-9087E3A807BB}"/>
          </ac:spMkLst>
        </pc:spChg>
        <pc:spChg chg="del mod">
          <ac:chgData name="Kylmäkoski, Krista A M" userId="S::kristaky@ad.helsinki.fi::127870ef-23fe-40de-850d-ffddcb435465" providerId="AD" clId="Web-{E0CA1F5D-C938-FFF2-2317-DF89E2E30AEA}" dt="2023-04-12T16:05:17.104" v="44"/>
          <ac:spMkLst>
            <pc:docMk/>
            <pc:sldMk cId="4048177479" sldId="286"/>
            <ac:spMk id="827" creationId="{4C76E1AF-5BAC-2240-E902-0288DD41BE3D}"/>
          </ac:spMkLst>
        </pc:spChg>
        <pc:picChg chg="add mod">
          <ac:chgData name="Kylmäkoski, Krista A M" userId="S::kristaky@ad.helsinki.fi::127870ef-23fe-40de-850d-ffddcb435465" providerId="AD" clId="Web-{E0CA1F5D-C938-FFF2-2317-DF89E2E30AEA}" dt="2023-04-12T16:07:38.313" v="54" actId="14100"/>
          <ac:picMkLst>
            <pc:docMk/>
            <pc:sldMk cId="4048177479" sldId="286"/>
            <ac:picMk id="7" creationId="{370435A8-E9A6-4BFA-46C8-2B6FA058779C}"/>
          </ac:picMkLst>
        </pc:picChg>
        <pc:picChg chg="add mod">
          <ac:chgData name="Kylmäkoski, Krista A M" userId="S::kristaky@ad.helsinki.fi::127870ef-23fe-40de-850d-ffddcb435465" providerId="AD" clId="Web-{E0CA1F5D-C938-FFF2-2317-DF89E2E30AEA}" dt="2023-04-12T16:07:06.874" v="52" actId="1076"/>
          <ac:picMkLst>
            <pc:docMk/>
            <pc:sldMk cId="4048177479" sldId="286"/>
            <ac:picMk id="9" creationId="{0B40F72F-757F-8F9B-7D53-D9044C761026}"/>
          </ac:picMkLst>
        </pc:picChg>
      </pc:sldChg>
      <pc:sldChg chg="modSp">
        <pc:chgData name="Kylmäkoski, Krista A M" userId="S::kristaky@ad.helsinki.fi::127870ef-23fe-40de-850d-ffddcb435465" providerId="AD" clId="Web-{E0CA1F5D-C938-FFF2-2317-DF89E2E30AEA}" dt="2023-04-12T15:51:56.872" v="1" actId="1076"/>
        <pc:sldMkLst>
          <pc:docMk/>
          <pc:sldMk cId="2417616168" sldId="291"/>
        </pc:sldMkLst>
        <pc:spChg chg="mod">
          <ac:chgData name="Kylmäkoski, Krista A M" userId="S::kristaky@ad.helsinki.fi::127870ef-23fe-40de-850d-ffddcb435465" providerId="AD" clId="Web-{E0CA1F5D-C938-FFF2-2317-DF89E2E30AEA}" dt="2023-04-12T15:51:56.872" v="1" actId="1076"/>
          <ac:spMkLst>
            <pc:docMk/>
            <pc:sldMk cId="2417616168" sldId="291"/>
            <ac:spMk id="3" creationId="{E7848EE7-F1DC-B3FB-8F52-68AA27CC4E1F}"/>
          </ac:spMkLst>
        </pc:spChg>
      </pc:sldChg>
    </pc:docChg>
  </pc:docChgLst>
  <pc:docChgLst>
    <pc:chgData name="Kylmäkoski, Krista A M" userId="S::kristaky@ad.helsinki.fi::127870ef-23fe-40de-850d-ffddcb435465" providerId="AD" clId="Web-{BCFB955E-6563-2321-20A2-5B8B21C9CEAB}"/>
    <pc:docChg chg="modSld">
      <pc:chgData name="Kylmäkoski, Krista A M" userId="S::kristaky@ad.helsinki.fi::127870ef-23fe-40de-850d-ffddcb435465" providerId="AD" clId="Web-{BCFB955E-6563-2321-20A2-5B8B21C9CEAB}" dt="2023-04-12T16:23:53.443" v="14" actId="1076"/>
      <pc:docMkLst>
        <pc:docMk/>
      </pc:docMkLst>
      <pc:sldChg chg="modSp">
        <pc:chgData name="Kylmäkoski, Krista A M" userId="S::kristaky@ad.helsinki.fi::127870ef-23fe-40de-850d-ffddcb435465" providerId="AD" clId="Web-{BCFB955E-6563-2321-20A2-5B8B21C9CEAB}" dt="2023-04-12T16:23:53.443" v="14" actId="1076"/>
        <pc:sldMkLst>
          <pc:docMk/>
          <pc:sldMk cId="2913255529" sldId="273"/>
        </pc:sldMkLst>
        <pc:spChg chg="mod">
          <ac:chgData name="Kylmäkoski, Krista A M" userId="S::kristaky@ad.helsinki.fi::127870ef-23fe-40de-850d-ffddcb435465" providerId="AD" clId="Web-{BCFB955E-6563-2321-20A2-5B8B21C9CEAB}" dt="2023-04-12T16:23:53.443" v="14" actId="1076"/>
          <ac:spMkLst>
            <pc:docMk/>
            <pc:sldMk cId="2913255529" sldId="273"/>
            <ac:spMk id="2" creationId="{00000000-0000-0000-0000-000000000000}"/>
          </ac:spMkLst>
        </pc:spChg>
        <pc:spChg chg="mod">
          <ac:chgData name="Kylmäkoski, Krista A M" userId="S::kristaky@ad.helsinki.fi::127870ef-23fe-40de-850d-ffddcb435465" providerId="AD" clId="Web-{BCFB955E-6563-2321-20A2-5B8B21C9CEAB}" dt="2023-04-12T16:23:49.224" v="13" actId="1076"/>
          <ac:spMkLst>
            <pc:docMk/>
            <pc:sldMk cId="2913255529" sldId="273"/>
            <ac:spMk id="6" creationId="{00000000-0000-0000-0000-000000000000}"/>
          </ac:spMkLst>
        </pc:spChg>
      </pc:sldChg>
    </pc:docChg>
  </pc:docChgLst>
</pc:chgInfo>
</file>

<file path=ppt/diagrams/_rels/data4.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image" Target="../media/image20.svg"/></Relationships>
</file>

<file path=ppt/diagrams/_rels/data5.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23.png"/><Relationship Id="rId12" Type="http://schemas.openxmlformats.org/officeDocument/2006/relationships/image" Target="../media/image28.sv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22.sv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10.svg"/><Relationship Id="rId9" Type="http://schemas.openxmlformats.org/officeDocument/2006/relationships/image" Target="../media/image25.png"/><Relationship Id="rId14" Type="http://schemas.openxmlformats.org/officeDocument/2006/relationships/image" Target="../media/image20.svg"/></Relationships>
</file>

<file path=ppt/diagrams/_rels/drawing4.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image" Target="../media/image20.svg"/></Relationships>
</file>

<file path=ppt/diagrams/_rels/drawing5.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23.png"/><Relationship Id="rId12" Type="http://schemas.openxmlformats.org/officeDocument/2006/relationships/image" Target="../media/image28.sv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22.sv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10.svg"/><Relationship Id="rId9" Type="http://schemas.openxmlformats.org/officeDocument/2006/relationships/image" Target="../media/image25.png"/><Relationship Id="rId1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BF362E-B04A-4659-B369-0F7117A41240}"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7D052C5A-8FDD-41C2-9BB1-E32518982BB4}">
      <dgm:prSet/>
      <dgm:spPr/>
      <dgm:t>
        <a:bodyPr/>
        <a:lstStyle/>
        <a:p>
          <a:pPr rtl="0"/>
          <a:r>
            <a:rPr lang="en-US"/>
            <a:t>Read </a:t>
          </a:r>
          <a:r>
            <a:rPr lang="en-US">
              <a:latin typeface="Arial" panose="020B0604020202020204"/>
            </a:rPr>
            <a:t>Chapter</a:t>
          </a:r>
          <a:r>
            <a:rPr lang="en-US"/>
            <a:t> </a:t>
          </a:r>
          <a:r>
            <a:rPr lang="en-US">
              <a:latin typeface="Arial" panose="020B0604020202020204"/>
            </a:rPr>
            <a:t>9 (Tsagari &amp; Banerjee, 2016) on</a:t>
          </a:r>
          <a:r>
            <a:rPr lang="en-US"/>
            <a:t> assessing speaking and </a:t>
          </a:r>
          <a:r>
            <a:rPr lang="en-US" b="1"/>
            <a:t>design a test of spoken interaction</a:t>
          </a:r>
          <a:r>
            <a:rPr lang="en-US"/>
            <a:t> targeted at one of the linking points (at the end of lower or upper basic education or upper secondary education).</a:t>
          </a:r>
        </a:p>
      </dgm:t>
    </dgm:pt>
    <dgm:pt modelId="{86BE75EA-A831-4236-9267-844B80300747}" type="parTrans" cxnId="{E7FB357C-29C5-4837-AAAE-921F6842AB12}">
      <dgm:prSet/>
      <dgm:spPr/>
      <dgm:t>
        <a:bodyPr/>
        <a:lstStyle/>
        <a:p>
          <a:endParaRPr lang="en-US"/>
        </a:p>
      </dgm:t>
    </dgm:pt>
    <dgm:pt modelId="{319F72BF-6A06-4375-9EE8-F06A101C1CFD}" type="sibTrans" cxnId="{E7FB357C-29C5-4837-AAAE-921F6842AB12}">
      <dgm:prSet/>
      <dgm:spPr/>
      <dgm:t>
        <a:bodyPr/>
        <a:lstStyle/>
        <a:p>
          <a:endParaRPr lang="en-US"/>
        </a:p>
      </dgm:t>
    </dgm:pt>
    <dgm:pt modelId="{E1E0EA74-B536-4BCB-B4F6-E4696EEB8C8B}">
      <dgm:prSet/>
      <dgm:spPr/>
      <dgm:t>
        <a:bodyPr/>
        <a:lstStyle/>
        <a:p>
          <a:r>
            <a:rPr lang="en-US" b="1"/>
            <a:t>Write a plan for 3-4 sub-tasks of the test</a:t>
          </a:r>
          <a:r>
            <a:rPr lang="en-US"/>
            <a:t>. You can choose a digitally mediated or a live test. The test should include both monologue and dialogue (live or simulated) discourse. </a:t>
          </a:r>
        </a:p>
      </dgm:t>
    </dgm:pt>
    <dgm:pt modelId="{DE7F4CCE-C595-4D02-90B4-C4C4AF31DB5C}" type="parTrans" cxnId="{E791B47D-7D47-4BD9-9352-7374608D82B1}">
      <dgm:prSet/>
      <dgm:spPr/>
      <dgm:t>
        <a:bodyPr/>
        <a:lstStyle/>
        <a:p>
          <a:endParaRPr lang="en-US"/>
        </a:p>
      </dgm:t>
    </dgm:pt>
    <dgm:pt modelId="{47ED2825-FD05-44D3-B368-EA701781D808}" type="sibTrans" cxnId="{E791B47D-7D47-4BD9-9352-7374608D82B1}">
      <dgm:prSet/>
      <dgm:spPr/>
      <dgm:t>
        <a:bodyPr/>
        <a:lstStyle/>
        <a:p>
          <a:endParaRPr lang="en-US"/>
        </a:p>
      </dgm:t>
    </dgm:pt>
    <dgm:pt modelId="{E157F7E4-1E00-42CA-B771-CE1250677A7A}">
      <dgm:prSet/>
      <dgm:spPr/>
      <dgm:t>
        <a:bodyPr/>
        <a:lstStyle/>
        <a:p>
          <a:r>
            <a:rPr lang="en-US" b="1"/>
            <a:t>Propose a scale for assigning the level or the score.</a:t>
          </a:r>
          <a:r>
            <a:rPr lang="en-US"/>
            <a:t> How is the overall score determined? </a:t>
          </a:r>
          <a:r>
            <a:rPr lang="en-US">
              <a:latin typeface="Arial" panose="020B0604020202020204"/>
            </a:rPr>
            <a:t>NB</a:t>
          </a:r>
          <a:r>
            <a:rPr lang="en-US"/>
            <a:t>. You do not need to deliver complete tasks, but please explain the topics and provide the time constraints.</a:t>
          </a:r>
        </a:p>
      </dgm:t>
    </dgm:pt>
    <dgm:pt modelId="{A919F48D-4309-4DA4-BBA1-9712C7CF8B4B}" type="parTrans" cxnId="{F78ED3B6-3819-4CB4-AA98-9F77B22328F8}">
      <dgm:prSet/>
      <dgm:spPr/>
      <dgm:t>
        <a:bodyPr/>
        <a:lstStyle/>
        <a:p>
          <a:endParaRPr lang="en-US"/>
        </a:p>
      </dgm:t>
    </dgm:pt>
    <dgm:pt modelId="{BD15F66C-092C-4EA0-BEF3-90F79FFC16C6}" type="sibTrans" cxnId="{F78ED3B6-3819-4CB4-AA98-9F77B22328F8}">
      <dgm:prSet/>
      <dgm:spPr/>
      <dgm:t>
        <a:bodyPr/>
        <a:lstStyle/>
        <a:p>
          <a:endParaRPr lang="en-US"/>
        </a:p>
      </dgm:t>
    </dgm:pt>
    <dgm:pt modelId="{F9153630-79F7-4650-A6E9-DF53F2284971}">
      <dgm:prSet/>
      <dgm:spPr/>
      <dgm:t>
        <a:bodyPr/>
        <a:lstStyle/>
        <a:p>
          <a:r>
            <a:rPr lang="en-US" b="1"/>
            <a:t>Reflect the validity dimensions of your test tasks. </a:t>
          </a:r>
          <a:r>
            <a:rPr lang="en-US"/>
            <a:t>What are the strengths and challenges in terms of reliability, authenticity</a:t>
          </a:r>
          <a:r>
            <a:rPr lang="en-US">
              <a:latin typeface="Arial" panose="020B0604020202020204"/>
            </a:rPr>
            <a:t>,</a:t>
          </a:r>
          <a:r>
            <a:rPr lang="en-US"/>
            <a:t> etc.? </a:t>
          </a:r>
        </a:p>
      </dgm:t>
    </dgm:pt>
    <dgm:pt modelId="{0BF1DE22-1FB6-4E47-97B2-039F1432E010}" type="parTrans" cxnId="{473CCE0F-D0F3-49D5-80C3-7924958E6544}">
      <dgm:prSet/>
      <dgm:spPr/>
      <dgm:t>
        <a:bodyPr/>
        <a:lstStyle/>
        <a:p>
          <a:endParaRPr lang="en-US"/>
        </a:p>
      </dgm:t>
    </dgm:pt>
    <dgm:pt modelId="{281947D1-8406-4282-B95B-0902378C59EA}" type="sibTrans" cxnId="{473CCE0F-D0F3-49D5-80C3-7924958E6544}">
      <dgm:prSet/>
      <dgm:spPr/>
      <dgm:t>
        <a:bodyPr/>
        <a:lstStyle/>
        <a:p>
          <a:endParaRPr lang="en-US"/>
        </a:p>
      </dgm:t>
    </dgm:pt>
    <dgm:pt modelId="{E99BF188-9043-469D-A6CD-57A119AB2DAF}" type="pres">
      <dgm:prSet presAssocID="{FDBF362E-B04A-4659-B369-0F7117A41240}" presName="vert0" presStyleCnt="0">
        <dgm:presLayoutVars>
          <dgm:dir/>
          <dgm:animOne val="branch"/>
          <dgm:animLvl val="lvl"/>
        </dgm:presLayoutVars>
      </dgm:prSet>
      <dgm:spPr/>
    </dgm:pt>
    <dgm:pt modelId="{4BF7AF80-AB5C-4479-AF8D-5B9B581291D3}" type="pres">
      <dgm:prSet presAssocID="{7D052C5A-8FDD-41C2-9BB1-E32518982BB4}" presName="thickLine" presStyleLbl="alignNode1" presStyleIdx="0" presStyleCnt="4"/>
      <dgm:spPr/>
    </dgm:pt>
    <dgm:pt modelId="{9EA6CA9E-9194-48B7-A793-19B320CD84AE}" type="pres">
      <dgm:prSet presAssocID="{7D052C5A-8FDD-41C2-9BB1-E32518982BB4}" presName="horz1" presStyleCnt="0"/>
      <dgm:spPr/>
    </dgm:pt>
    <dgm:pt modelId="{ED73BCFB-757C-4C6C-AEBC-CAFB432B15E8}" type="pres">
      <dgm:prSet presAssocID="{7D052C5A-8FDD-41C2-9BB1-E32518982BB4}" presName="tx1" presStyleLbl="revTx" presStyleIdx="0" presStyleCnt="4"/>
      <dgm:spPr/>
    </dgm:pt>
    <dgm:pt modelId="{7C4D150A-A23A-4868-8448-95E148916930}" type="pres">
      <dgm:prSet presAssocID="{7D052C5A-8FDD-41C2-9BB1-E32518982BB4}" presName="vert1" presStyleCnt="0"/>
      <dgm:spPr/>
    </dgm:pt>
    <dgm:pt modelId="{4C68DA16-B466-41E5-8CFA-A7D08E1F245F}" type="pres">
      <dgm:prSet presAssocID="{E1E0EA74-B536-4BCB-B4F6-E4696EEB8C8B}" presName="thickLine" presStyleLbl="alignNode1" presStyleIdx="1" presStyleCnt="4"/>
      <dgm:spPr/>
    </dgm:pt>
    <dgm:pt modelId="{E1CC82B8-17FC-4FA7-8356-5F3A642A5EB6}" type="pres">
      <dgm:prSet presAssocID="{E1E0EA74-B536-4BCB-B4F6-E4696EEB8C8B}" presName="horz1" presStyleCnt="0"/>
      <dgm:spPr/>
    </dgm:pt>
    <dgm:pt modelId="{47F34946-01C5-49FD-B867-8CE966AD5DFF}" type="pres">
      <dgm:prSet presAssocID="{E1E0EA74-B536-4BCB-B4F6-E4696EEB8C8B}" presName="tx1" presStyleLbl="revTx" presStyleIdx="1" presStyleCnt="4"/>
      <dgm:spPr/>
    </dgm:pt>
    <dgm:pt modelId="{D62EC2ED-F100-440A-AA00-321C881584FE}" type="pres">
      <dgm:prSet presAssocID="{E1E0EA74-B536-4BCB-B4F6-E4696EEB8C8B}" presName="vert1" presStyleCnt="0"/>
      <dgm:spPr/>
    </dgm:pt>
    <dgm:pt modelId="{EBAEB501-0BFB-4B0D-9676-BE9ED88B7FED}" type="pres">
      <dgm:prSet presAssocID="{E157F7E4-1E00-42CA-B771-CE1250677A7A}" presName="thickLine" presStyleLbl="alignNode1" presStyleIdx="2" presStyleCnt="4"/>
      <dgm:spPr/>
    </dgm:pt>
    <dgm:pt modelId="{21CDA245-8EA9-4DDA-A52E-654D0CA9F67D}" type="pres">
      <dgm:prSet presAssocID="{E157F7E4-1E00-42CA-B771-CE1250677A7A}" presName="horz1" presStyleCnt="0"/>
      <dgm:spPr/>
    </dgm:pt>
    <dgm:pt modelId="{1B7994FC-30A9-4667-8BCE-E003E701C969}" type="pres">
      <dgm:prSet presAssocID="{E157F7E4-1E00-42CA-B771-CE1250677A7A}" presName="tx1" presStyleLbl="revTx" presStyleIdx="2" presStyleCnt="4"/>
      <dgm:spPr/>
    </dgm:pt>
    <dgm:pt modelId="{57D5377E-3062-466A-88AC-84C7030EC77C}" type="pres">
      <dgm:prSet presAssocID="{E157F7E4-1E00-42CA-B771-CE1250677A7A}" presName="vert1" presStyleCnt="0"/>
      <dgm:spPr/>
    </dgm:pt>
    <dgm:pt modelId="{CBE80395-6D03-4009-BEAF-A935FE24BB43}" type="pres">
      <dgm:prSet presAssocID="{F9153630-79F7-4650-A6E9-DF53F2284971}" presName="thickLine" presStyleLbl="alignNode1" presStyleIdx="3" presStyleCnt="4"/>
      <dgm:spPr/>
    </dgm:pt>
    <dgm:pt modelId="{82536B05-6BA0-4942-8231-29DA8C791F54}" type="pres">
      <dgm:prSet presAssocID="{F9153630-79F7-4650-A6E9-DF53F2284971}" presName="horz1" presStyleCnt="0"/>
      <dgm:spPr/>
    </dgm:pt>
    <dgm:pt modelId="{430EF3DC-76D3-4DA5-8A4D-9CEE11EBB3CC}" type="pres">
      <dgm:prSet presAssocID="{F9153630-79F7-4650-A6E9-DF53F2284971}" presName="tx1" presStyleLbl="revTx" presStyleIdx="3" presStyleCnt="4"/>
      <dgm:spPr/>
    </dgm:pt>
    <dgm:pt modelId="{B3C125CF-B416-4F5E-B1F3-13236D4F80BA}" type="pres">
      <dgm:prSet presAssocID="{F9153630-79F7-4650-A6E9-DF53F2284971}" presName="vert1" presStyleCnt="0"/>
      <dgm:spPr/>
    </dgm:pt>
  </dgm:ptLst>
  <dgm:cxnLst>
    <dgm:cxn modelId="{8AB1B700-17A5-409F-9CD8-240AFF4A0834}" type="presOf" srcId="{7D052C5A-8FDD-41C2-9BB1-E32518982BB4}" destId="{ED73BCFB-757C-4C6C-AEBC-CAFB432B15E8}" srcOrd="0" destOrd="0" presId="urn:microsoft.com/office/officeart/2008/layout/LinedList"/>
    <dgm:cxn modelId="{473CCE0F-D0F3-49D5-80C3-7924958E6544}" srcId="{FDBF362E-B04A-4659-B369-0F7117A41240}" destId="{F9153630-79F7-4650-A6E9-DF53F2284971}" srcOrd="3" destOrd="0" parTransId="{0BF1DE22-1FB6-4E47-97B2-039F1432E010}" sibTransId="{281947D1-8406-4282-B95B-0902378C59EA}"/>
    <dgm:cxn modelId="{114A8968-E4B4-498C-8BEB-361E88807EBC}" type="presOf" srcId="{F9153630-79F7-4650-A6E9-DF53F2284971}" destId="{430EF3DC-76D3-4DA5-8A4D-9CEE11EBB3CC}" srcOrd="0" destOrd="0" presId="urn:microsoft.com/office/officeart/2008/layout/LinedList"/>
    <dgm:cxn modelId="{E7FB357C-29C5-4837-AAAE-921F6842AB12}" srcId="{FDBF362E-B04A-4659-B369-0F7117A41240}" destId="{7D052C5A-8FDD-41C2-9BB1-E32518982BB4}" srcOrd="0" destOrd="0" parTransId="{86BE75EA-A831-4236-9267-844B80300747}" sibTransId="{319F72BF-6A06-4375-9EE8-F06A101C1CFD}"/>
    <dgm:cxn modelId="{E791B47D-7D47-4BD9-9352-7374608D82B1}" srcId="{FDBF362E-B04A-4659-B369-0F7117A41240}" destId="{E1E0EA74-B536-4BCB-B4F6-E4696EEB8C8B}" srcOrd="1" destOrd="0" parTransId="{DE7F4CCE-C595-4D02-90B4-C4C4AF31DB5C}" sibTransId="{47ED2825-FD05-44D3-B368-EA701781D808}"/>
    <dgm:cxn modelId="{35AE4785-4F55-412B-AB7F-B22BE380D7ED}" type="presOf" srcId="{E1E0EA74-B536-4BCB-B4F6-E4696EEB8C8B}" destId="{47F34946-01C5-49FD-B867-8CE966AD5DFF}" srcOrd="0" destOrd="0" presId="urn:microsoft.com/office/officeart/2008/layout/LinedList"/>
    <dgm:cxn modelId="{3D638389-55C1-45C5-932B-7F4B7BD11BED}" type="presOf" srcId="{FDBF362E-B04A-4659-B369-0F7117A41240}" destId="{E99BF188-9043-469D-A6CD-57A119AB2DAF}" srcOrd="0" destOrd="0" presId="urn:microsoft.com/office/officeart/2008/layout/LinedList"/>
    <dgm:cxn modelId="{06036F8A-3FDB-44CC-B454-1EF7A29751C3}" type="presOf" srcId="{E157F7E4-1E00-42CA-B771-CE1250677A7A}" destId="{1B7994FC-30A9-4667-8BCE-E003E701C969}" srcOrd="0" destOrd="0" presId="urn:microsoft.com/office/officeart/2008/layout/LinedList"/>
    <dgm:cxn modelId="{F78ED3B6-3819-4CB4-AA98-9F77B22328F8}" srcId="{FDBF362E-B04A-4659-B369-0F7117A41240}" destId="{E157F7E4-1E00-42CA-B771-CE1250677A7A}" srcOrd="2" destOrd="0" parTransId="{A919F48D-4309-4DA4-BBA1-9712C7CF8B4B}" sibTransId="{BD15F66C-092C-4EA0-BEF3-90F79FFC16C6}"/>
    <dgm:cxn modelId="{16C6156C-54CA-4781-99DA-7BC6CEEFC296}" type="presParOf" srcId="{E99BF188-9043-469D-A6CD-57A119AB2DAF}" destId="{4BF7AF80-AB5C-4479-AF8D-5B9B581291D3}" srcOrd="0" destOrd="0" presId="urn:microsoft.com/office/officeart/2008/layout/LinedList"/>
    <dgm:cxn modelId="{B0EF19F0-3043-4246-92ED-B20DBEBACF03}" type="presParOf" srcId="{E99BF188-9043-469D-A6CD-57A119AB2DAF}" destId="{9EA6CA9E-9194-48B7-A793-19B320CD84AE}" srcOrd="1" destOrd="0" presId="urn:microsoft.com/office/officeart/2008/layout/LinedList"/>
    <dgm:cxn modelId="{8F63C05E-3F86-42A1-82B9-5B4AF6469C04}" type="presParOf" srcId="{9EA6CA9E-9194-48B7-A793-19B320CD84AE}" destId="{ED73BCFB-757C-4C6C-AEBC-CAFB432B15E8}" srcOrd="0" destOrd="0" presId="urn:microsoft.com/office/officeart/2008/layout/LinedList"/>
    <dgm:cxn modelId="{4228AD67-EC73-44EF-8126-72AF1EFD263A}" type="presParOf" srcId="{9EA6CA9E-9194-48B7-A793-19B320CD84AE}" destId="{7C4D150A-A23A-4868-8448-95E148916930}" srcOrd="1" destOrd="0" presId="urn:microsoft.com/office/officeart/2008/layout/LinedList"/>
    <dgm:cxn modelId="{2D9F5A50-11BD-4EAB-835A-75A087ED22ED}" type="presParOf" srcId="{E99BF188-9043-469D-A6CD-57A119AB2DAF}" destId="{4C68DA16-B466-41E5-8CFA-A7D08E1F245F}" srcOrd="2" destOrd="0" presId="urn:microsoft.com/office/officeart/2008/layout/LinedList"/>
    <dgm:cxn modelId="{7CE5DA03-2188-416A-B570-B851D3829B9A}" type="presParOf" srcId="{E99BF188-9043-469D-A6CD-57A119AB2DAF}" destId="{E1CC82B8-17FC-4FA7-8356-5F3A642A5EB6}" srcOrd="3" destOrd="0" presId="urn:microsoft.com/office/officeart/2008/layout/LinedList"/>
    <dgm:cxn modelId="{BF723262-512F-481E-8F21-5BFF57D419F2}" type="presParOf" srcId="{E1CC82B8-17FC-4FA7-8356-5F3A642A5EB6}" destId="{47F34946-01C5-49FD-B867-8CE966AD5DFF}" srcOrd="0" destOrd="0" presId="urn:microsoft.com/office/officeart/2008/layout/LinedList"/>
    <dgm:cxn modelId="{473B6D01-B7E3-487A-9964-6348B517AACA}" type="presParOf" srcId="{E1CC82B8-17FC-4FA7-8356-5F3A642A5EB6}" destId="{D62EC2ED-F100-440A-AA00-321C881584FE}" srcOrd="1" destOrd="0" presId="urn:microsoft.com/office/officeart/2008/layout/LinedList"/>
    <dgm:cxn modelId="{299EBC5D-173F-4795-B284-9C6747B42DE7}" type="presParOf" srcId="{E99BF188-9043-469D-A6CD-57A119AB2DAF}" destId="{EBAEB501-0BFB-4B0D-9676-BE9ED88B7FED}" srcOrd="4" destOrd="0" presId="urn:microsoft.com/office/officeart/2008/layout/LinedList"/>
    <dgm:cxn modelId="{23D71EB0-CBE5-4D13-B626-18C747AB3B9D}" type="presParOf" srcId="{E99BF188-9043-469D-A6CD-57A119AB2DAF}" destId="{21CDA245-8EA9-4DDA-A52E-654D0CA9F67D}" srcOrd="5" destOrd="0" presId="urn:microsoft.com/office/officeart/2008/layout/LinedList"/>
    <dgm:cxn modelId="{C983D862-87E8-44D4-B0B2-62F7C684FBEE}" type="presParOf" srcId="{21CDA245-8EA9-4DDA-A52E-654D0CA9F67D}" destId="{1B7994FC-30A9-4667-8BCE-E003E701C969}" srcOrd="0" destOrd="0" presId="urn:microsoft.com/office/officeart/2008/layout/LinedList"/>
    <dgm:cxn modelId="{40EC9D49-CA46-413C-814D-C0C4C8875E32}" type="presParOf" srcId="{21CDA245-8EA9-4DDA-A52E-654D0CA9F67D}" destId="{57D5377E-3062-466A-88AC-84C7030EC77C}" srcOrd="1" destOrd="0" presId="urn:microsoft.com/office/officeart/2008/layout/LinedList"/>
    <dgm:cxn modelId="{34140513-6513-4847-8851-3C00886ECD94}" type="presParOf" srcId="{E99BF188-9043-469D-A6CD-57A119AB2DAF}" destId="{CBE80395-6D03-4009-BEAF-A935FE24BB43}" srcOrd="6" destOrd="0" presId="urn:microsoft.com/office/officeart/2008/layout/LinedList"/>
    <dgm:cxn modelId="{C6FA1875-7C40-4C96-BA29-927E4AF31CF8}" type="presParOf" srcId="{E99BF188-9043-469D-A6CD-57A119AB2DAF}" destId="{82536B05-6BA0-4942-8231-29DA8C791F54}" srcOrd="7" destOrd="0" presId="urn:microsoft.com/office/officeart/2008/layout/LinedList"/>
    <dgm:cxn modelId="{114E1636-C42C-466E-8230-1998CBF0B0EC}" type="presParOf" srcId="{82536B05-6BA0-4942-8231-29DA8C791F54}" destId="{430EF3DC-76D3-4DA5-8A4D-9CEE11EBB3CC}" srcOrd="0" destOrd="0" presId="urn:microsoft.com/office/officeart/2008/layout/LinedList"/>
    <dgm:cxn modelId="{7F022F17-A132-45E7-B24B-B5CA3D37CC8A}" type="presParOf" srcId="{82536B05-6BA0-4942-8231-29DA8C791F54}" destId="{B3C125CF-B416-4F5E-B1F3-13236D4F80B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BC3E01-F44F-41EF-A0B9-82E8892E7574}"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DE1E2396-DD32-44AE-9911-62979CBDB0C5}">
      <dgm:prSet phldr="0"/>
      <dgm:spPr/>
      <dgm:t>
        <a:bodyPr/>
        <a:lstStyle/>
        <a:p>
          <a:pPr rtl="0"/>
          <a:r>
            <a:rPr lang="en-US"/>
            <a:t>Read </a:t>
          </a:r>
          <a:r>
            <a:rPr lang="en-US">
              <a:latin typeface="+mn-lt"/>
            </a:rPr>
            <a:t>Chapter 7 </a:t>
          </a:r>
          <a:r>
            <a:rPr lang="en-US">
              <a:solidFill>
                <a:srgbClr val="000000"/>
              </a:solidFill>
              <a:latin typeface="+mn-lt"/>
              <a:cs typeface="Calibri"/>
            </a:rPr>
            <a:t>(Tsagari &amp; Banerjee, 2016)</a:t>
          </a:r>
          <a:r>
            <a:rPr lang="en-US">
              <a:latin typeface="+mn-lt"/>
            </a:rPr>
            <a:t> on </a:t>
          </a:r>
          <a:r>
            <a:rPr lang="en-US"/>
            <a:t>assessing listening and </a:t>
          </a:r>
          <a:r>
            <a:rPr lang="en-US" b="1"/>
            <a:t>design a multimedia listening comprehension task</a:t>
          </a:r>
          <a:r>
            <a:rPr lang="en-US"/>
            <a:t> targeted at one of the linking points (at the end of</a:t>
          </a:r>
          <a:r>
            <a:rPr lang="en-US">
              <a:latin typeface="Arial" panose="020B0604020202020204"/>
            </a:rPr>
            <a:t> elementary or lower</a:t>
          </a:r>
          <a:r>
            <a:rPr lang="en-US"/>
            <a:t> </a:t>
          </a:r>
          <a:r>
            <a:rPr lang="en-US">
              <a:latin typeface="Arial" panose="020B0604020202020204"/>
            </a:rPr>
            <a:t>secondary</a:t>
          </a:r>
          <a:r>
            <a:rPr lang="en-US"/>
            <a:t> education or upper secondary education). </a:t>
          </a:r>
        </a:p>
      </dgm:t>
    </dgm:pt>
    <dgm:pt modelId="{96AC6308-61EF-47EC-8FC3-74595954377B}" type="parTrans" cxnId="{F48EF369-4492-4E7C-8EB8-841AB16B6ADD}">
      <dgm:prSet/>
      <dgm:spPr/>
      <dgm:t>
        <a:bodyPr/>
        <a:lstStyle/>
        <a:p>
          <a:endParaRPr lang="en-US"/>
        </a:p>
      </dgm:t>
    </dgm:pt>
    <dgm:pt modelId="{D47E7B4B-362A-4486-9D2B-1BE767AD3430}" type="sibTrans" cxnId="{F48EF369-4492-4E7C-8EB8-841AB16B6ADD}">
      <dgm:prSet/>
      <dgm:spPr/>
      <dgm:t>
        <a:bodyPr/>
        <a:lstStyle/>
        <a:p>
          <a:endParaRPr lang="en-US"/>
        </a:p>
      </dgm:t>
    </dgm:pt>
    <dgm:pt modelId="{E5A0835C-FC5B-4B82-9C37-12F226797EB5}">
      <dgm:prSet/>
      <dgm:spPr/>
      <dgm:t>
        <a:bodyPr/>
        <a:lstStyle/>
        <a:p>
          <a:r>
            <a:rPr lang="en-US" b="1"/>
            <a:t>Write 5 multiple choice questions</a:t>
          </a:r>
          <a:r>
            <a:rPr lang="en-US"/>
            <a:t> (in target language) and</a:t>
          </a:r>
          <a:r>
            <a:rPr lang="en-US" b="1"/>
            <a:t> 5 open-ended questions</a:t>
          </a:r>
          <a:r>
            <a:rPr lang="en-US"/>
            <a:t> (in L1)</a:t>
          </a:r>
        </a:p>
      </dgm:t>
    </dgm:pt>
    <dgm:pt modelId="{5F06796F-7D38-455D-BDBB-9AE31B711B1D}" type="parTrans" cxnId="{8CF5BD15-5E7A-4303-B819-9CD77E6731BC}">
      <dgm:prSet/>
      <dgm:spPr/>
      <dgm:t>
        <a:bodyPr/>
        <a:lstStyle/>
        <a:p>
          <a:endParaRPr lang="en-US"/>
        </a:p>
      </dgm:t>
    </dgm:pt>
    <dgm:pt modelId="{14C71C78-EBBC-4A53-B229-48A89461F058}" type="sibTrans" cxnId="{8CF5BD15-5E7A-4303-B819-9CD77E6731BC}">
      <dgm:prSet/>
      <dgm:spPr/>
      <dgm:t>
        <a:bodyPr/>
        <a:lstStyle/>
        <a:p>
          <a:endParaRPr lang="en-US"/>
        </a:p>
      </dgm:t>
    </dgm:pt>
    <dgm:pt modelId="{604A7024-6947-4039-B2B2-22B0A35D648D}">
      <dgm:prSet/>
      <dgm:spPr/>
      <dgm:t>
        <a:bodyPr/>
        <a:lstStyle/>
        <a:p>
          <a:r>
            <a:rPr lang="en-US" b="1"/>
            <a:t>Prepare a model response</a:t>
          </a:r>
          <a:r>
            <a:rPr lang="en-US"/>
            <a:t> with scoring specified for each partial credit point  </a:t>
          </a:r>
        </a:p>
      </dgm:t>
    </dgm:pt>
    <dgm:pt modelId="{28395599-AD46-49DD-A524-6939FDEFC4B7}" type="parTrans" cxnId="{5D5CF3D5-11F6-42A1-83F3-FE8D93AB55AE}">
      <dgm:prSet/>
      <dgm:spPr/>
      <dgm:t>
        <a:bodyPr/>
        <a:lstStyle/>
        <a:p>
          <a:endParaRPr lang="en-US"/>
        </a:p>
      </dgm:t>
    </dgm:pt>
    <dgm:pt modelId="{BB9755C6-FA48-4946-A17F-8F8C8FDF7AE8}" type="sibTrans" cxnId="{5D5CF3D5-11F6-42A1-83F3-FE8D93AB55AE}">
      <dgm:prSet/>
      <dgm:spPr/>
      <dgm:t>
        <a:bodyPr/>
        <a:lstStyle/>
        <a:p>
          <a:endParaRPr lang="en-US"/>
        </a:p>
      </dgm:t>
    </dgm:pt>
    <dgm:pt modelId="{602DD259-678F-411C-97F1-E94E3A4B0AA9}">
      <dgm:prSet/>
      <dgm:spPr/>
      <dgm:t>
        <a:bodyPr/>
        <a:lstStyle/>
        <a:p>
          <a:r>
            <a:rPr lang="en-US" b="1"/>
            <a:t>Reflect the validity dimensions of your test task. </a:t>
          </a:r>
          <a:r>
            <a:rPr lang="en-US"/>
            <a:t>What are the strengths and challenges in terms of reliability, authenticity etc.? </a:t>
          </a:r>
        </a:p>
      </dgm:t>
    </dgm:pt>
    <dgm:pt modelId="{52DA5ACD-F1AD-4C95-A0B8-A65F7F0A0010}" type="parTrans" cxnId="{E876CED4-F037-42B9-AD24-F56CCB6E55C1}">
      <dgm:prSet/>
      <dgm:spPr/>
      <dgm:t>
        <a:bodyPr/>
        <a:lstStyle/>
        <a:p>
          <a:endParaRPr lang="en-US"/>
        </a:p>
      </dgm:t>
    </dgm:pt>
    <dgm:pt modelId="{81E4B01F-7C7D-4646-93AB-68CC867B7AC4}" type="sibTrans" cxnId="{E876CED4-F037-42B9-AD24-F56CCB6E55C1}">
      <dgm:prSet/>
      <dgm:spPr/>
      <dgm:t>
        <a:bodyPr/>
        <a:lstStyle/>
        <a:p>
          <a:endParaRPr lang="en-US"/>
        </a:p>
      </dgm:t>
    </dgm:pt>
    <dgm:pt modelId="{285616D3-D0CA-4B1F-BB43-68BF3B4C2151}" type="pres">
      <dgm:prSet presAssocID="{93BC3E01-F44F-41EF-A0B9-82E8892E7574}" presName="vert0" presStyleCnt="0">
        <dgm:presLayoutVars>
          <dgm:dir/>
          <dgm:animOne val="branch"/>
          <dgm:animLvl val="lvl"/>
        </dgm:presLayoutVars>
      </dgm:prSet>
      <dgm:spPr/>
    </dgm:pt>
    <dgm:pt modelId="{1AC9C5CA-A704-41CD-9CF3-3897714CC5F5}" type="pres">
      <dgm:prSet presAssocID="{DE1E2396-DD32-44AE-9911-62979CBDB0C5}" presName="thickLine" presStyleLbl="alignNode1" presStyleIdx="0" presStyleCnt="4"/>
      <dgm:spPr/>
    </dgm:pt>
    <dgm:pt modelId="{CB4EC5A9-5AEF-448B-BA6A-4C3EBAE0A674}" type="pres">
      <dgm:prSet presAssocID="{DE1E2396-DD32-44AE-9911-62979CBDB0C5}" presName="horz1" presStyleCnt="0"/>
      <dgm:spPr/>
    </dgm:pt>
    <dgm:pt modelId="{3E51E019-295A-4801-B345-C7225C5EC844}" type="pres">
      <dgm:prSet presAssocID="{DE1E2396-DD32-44AE-9911-62979CBDB0C5}" presName="tx1" presStyleLbl="revTx" presStyleIdx="0" presStyleCnt="4"/>
      <dgm:spPr/>
    </dgm:pt>
    <dgm:pt modelId="{77151FCE-2B5D-481B-8D54-5B04B360D661}" type="pres">
      <dgm:prSet presAssocID="{DE1E2396-DD32-44AE-9911-62979CBDB0C5}" presName="vert1" presStyleCnt="0"/>
      <dgm:spPr/>
    </dgm:pt>
    <dgm:pt modelId="{AA969669-EA74-4EBF-B250-D08FEEDFDC8F}" type="pres">
      <dgm:prSet presAssocID="{E5A0835C-FC5B-4B82-9C37-12F226797EB5}" presName="thickLine" presStyleLbl="alignNode1" presStyleIdx="1" presStyleCnt="4"/>
      <dgm:spPr/>
    </dgm:pt>
    <dgm:pt modelId="{3FBE1199-DDE2-4618-B991-FF15A588E22B}" type="pres">
      <dgm:prSet presAssocID="{E5A0835C-FC5B-4B82-9C37-12F226797EB5}" presName="horz1" presStyleCnt="0"/>
      <dgm:spPr/>
    </dgm:pt>
    <dgm:pt modelId="{E4B3EBA2-3B06-4877-90DC-94D9277E85F4}" type="pres">
      <dgm:prSet presAssocID="{E5A0835C-FC5B-4B82-9C37-12F226797EB5}" presName="tx1" presStyleLbl="revTx" presStyleIdx="1" presStyleCnt="4"/>
      <dgm:spPr/>
    </dgm:pt>
    <dgm:pt modelId="{7E46065C-8F42-49C8-8F11-D76D8D8D4BD2}" type="pres">
      <dgm:prSet presAssocID="{E5A0835C-FC5B-4B82-9C37-12F226797EB5}" presName="vert1" presStyleCnt="0"/>
      <dgm:spPr/>
    </dgm:pt>
    <dgm:pt modelId="{B324F138-0498-4A59-9310-735C969C2BA6}" type="pres">
      <dgm:prSet presAssocID="{604A7024-6947-4039-B2B2-22B0A35D648D}" presName="thickLine" presStyleLbl="alignNode1" presStyleIdx="2" presStyleCnt="4"/>
      <dgm:spPr/>
    </dgm:pt>
    <dgm:pt modelId="{59E9E92B-C467-42DD-8DDB-2BEA7EEF8EC3}" type="pres">
      <dgm:prSet presAssocID="{604A7024-6947-4039-B2B2-22B0A35D648D}" presName="horz1" presStyleCnt="0"/>
      <dgm:spPr/>
    </dgm:pt>
    <dgm:pt modelId="{31A881A6-B907-446E-9343-1CA0A9ECF339}" type="pres">
      <dgm:prSet presAssocID="{604A7024-6947-4039-B2B2-22B0A35D648D}" presName="tx1" presStyleLbl="revTx" presStyleIdx="2" presStyleCnt="4"/>
      <dgm:spPr/>
    </dgm:pt>
    <dgm:pt modelId="{74E587CD-202A-4E1A-AA7A-4642137F40DF}" type="pres">
      <dgm:prSet presAssocID="{604A7024-6947-4039-B2B2-22B0A35D648D}" presName="vert1" presStyleCnt="0"/>
      <dgm:spPr/>
    </dgm:pt>
    <dgm:pt modelId="{0855FE37-F197-4F65-942E-CB2C14105F03}" type="pres">
      <dgm:prSet presAssocID="{602DD259-678F-411C-97F1-E94E3A4B0AA9}" presName="thickLine" presStyleLbl="alignNode1" presStyleIdx="3" presStyleCnt="4"/>
      <dgm:spPr/>
    </dgm:pt>
    <dgm:pt modelId="{4BDC8805-1EA4-43CA-8542-2FD61637734D}" type="pres">
      <dgm:prSet presAssocID="{602DD259-678F-411C-97F1-E94E3A4B0AA9}" presName="horz1" presStyleCnt="0"/>
      <dgm:spPr/>
    </dgm:pt>
    <dgm:pt modelId="{CEBCDF47-09DB-486F-8D54-A22BACC793B1}" type="pres">
      <dgm:prSet presAssocID="{602DD259-678F-411C-97F1-E94E3A4B0AA9}" presName="tx1" presStyleLbl="revTx" presStyleIdx="3" presStyleCnt="4"/>
      <dgm:spPr/>
    </dgm:pt>
    <dgm:pt modelId="{1DC39916-C4F3-4A8A-B5B1-0F9617AC3631}" type="pres">
      <dgm:prSet presAssocID="{602DD259-678F-411C-97F1-E94E3A4B0AA9}" presName="vert1" presStyleCnt="0"/>
      <dgm:spPr/>
    </dgm:pt>
  </dgm:ptLst>
  <dgm:cxnLst>
    <dgm:cxn modelId="{8CF5BD15-5E7A-4303-B819-9CD77E6731BC}" srcId="{93BC3E01-F44F-41EF-A0B9-82E8892E7574}" destId="{E5A0835C-FC5B-4B82-9C37-12F226797EB5}" srcOrd="1" destOrd="0" parTransId="{5F06796F-7D38-455D-BDBB-9AE31B711B1D}" sibTransId="{14C71C78-EBBC-4A53-B229-48A89461F058}"/>
    <dgm:cxn modelId="{AA4B7150-3A23-45DD-ABEE-5C68D75E1B63}" type="presOf" srcId="{DE1E2396-DD32-44AE-9911-62979CBDB0C5}" destId="{3E51E019-295A-4801-B345-C7225C5EC844}" srcOrd="0" destOrd="0" presId="urn:microsoft.com/office/officeart/2008/layout/LinedList"/>
    <dgm:cxn modelId="{688BAF5D-1DE7-477E-A26F-D497E33D40A1}" type="presOf" srcId="{E5A0835C-FC5B-4B82-9C37-12F226797EB5}" destId="{E4B3EBA2-3B06-4877-90DC-94D9277E85F4}" srcOrd="0" destOrd="0" presId="urn:microsoft.com/office/officeart/2008/layout/LinedList"/>
    <dgm:cxn modelId="{78B4695F-C91E-4EF6-AB76-76F561661BF7}" type="presOf" srcId="{93BC3E01-F44F-41EF-A0B9-82E8892E7574}" destId="{285616D3-D0CA-4B1F-BB43-68BF3B4C2151}" srcOrd="0" destOrd="0" presId="urn:microsoft.com/office/officeart/2008/layout/LinedList"/>
    <dgm:cxn modelId="{F48EF369-4492-4E7C-8EB8-841AB16B6ADD}" srcId="{93BC3E01-F44F-41EF-A0B9-82E8892E7574}" destId="{DE1E2396-DD32-44AE-9911-62979CBDB0C5}" srcOrd="0" destOrd="0" parTransId="{96AC6308-61EF-47EC-8FC3-74595954377B}" sibTransId="{D47E7B4B-362A-4486-9D2B-1BE767AD3430}"/>
    <dgm:cxn modelId="{106CFAA7-7E1F-4B49-B091-8478342AA727}" type="presOf" srcId="{604A7024-6947-4039-B2B2-22B0A35D648D}" destId="{31A881A6-B907-446E-9343-1CA0A9ECF339}" srcOrd="0" destOrd="0" presId="urn:microsoft.com/office/officeart/2008/layout/LinedList"/>
    <dgm:cxn modelId="{E876CED4-F037-42B9-AD24-F56CCB6E55C1}" srcId="{93BC3E01-F44F-41EF-A0B9-82E8892E7574}" destId="{602DD259-678F-411C-97F1-E94E3A4B0AA9}" srcOrd="3" destOrd="0" parTransId="{52DA5ACD-F1AD-4C95-A0B8-A65F7F0A0010}" sibTransId="{81E4B01F-7C7D-4646-93AB-68CC867B7AC4}"/>
    <dgm:cxn modelId="{5D5CF3D5-11F6-42A1-83F3-FE8D93AB55AE}" srcId="{93BC3E01-F44F-41EF-A0B9-82E8892E7574}" destId="{604A7024-6947-4039-B2B2-22B0A35D648D}" srcOrd="2" destOrd="0" parTransId="{28395599-AD46-49DD-A524-6939FDEFC4B7}" sibTransId="{BB9755C6-FA48-4946-A17F-8F8C8FDF7AE8}"/>
    <dgm:cxn modelId="{2A4F4CFC-3E91-41B8-A3E6-48E32E04B601}" type="presOf" srcId="{602DD259-678F-411C-97F1-E94E3A4B0AA9}" destId="{CEBCDF47-09DB-486F-8D54-A22BACC793B1}" srcOrd="0" destOrd="0" presId="urn:microsoft.com/office/officeart/2008/layout/LinedList"/>
    <dgm:cxn modelId="{F16C53D0-7009-4588-8CA8-A8D265198B5E}" type="presParOf" srcId="{285616D3-D0CA-4B1F-BB43-68BF3B4C2151}" destId="{1AC9C5CA-A704-41CD-9CF3-3897714CC5F5}" srcOrd="0" destOrd="0" presId="urn:microsoft.com/office/officeart/2008/layout/LinedList"/>
    <dgm:cxn modelId="{28095A2F-0ACA-493B-8BDB-B31E1985F2B5}" type="presParOf" srcId="{285616D3-D0CA-4B1F-BB43-68BF3B4C2151}" destId="{CB4EC5A9-5AEF-448B-BA6A-4C3EBAE0A674}" srcOrd="1" destOrd="0" presId="urn:microsoft.com/office/officeart/2008/layout/LinedList"/>
    <dgm:cxn modelId="{CA47AB40-8F25-4337-8EB7-7AE1BE3D02F0}" type="presParOf" srcId="{CB4EC5A9-5AEF-448B-BA6A-4C3EBAE0A674}" destId="{3E51E019-295A-4801-B345-C7225C5EC844}" srcOrd="0" destOrd="0" presId="urn:microsoft.com/office/officeart/2008/layout/LinedList"/>
    <dgm:cxn modelId="{49BAE61D-2AC5-4622-8827-82F2A3DEEA9D}" type="presParOf" srcId="{CB4EC5A9-5AEF-448B-BA6A-4C3EBAE0A674}" destId="{77151FCE-2B5D-481B-8D54-5B04B360D661}" srcOrd="1" destOrd="0" presId="urn:microsoft.com/office/officeart/2008/layout/LinedList"/>
    <dgm:cxn modelId="{2D8BE431-D7CC-4F93-AA4F-E1358F48A193}" type="presParOf" srcId="{285616D3-D0CA-4B1F-BB43-68BF3B4C2151}" destId="{AA969669-EA74-4EBF-B250-D08FEEDFDC8F}" srcOrd="2" destOrd="0" presId="urn:microsoft.com/office/officeart/2008/layout/LinedList"/>
    <dgm:cxn modelId="{1B6ADF68-8D00-40A8-871A-0C490D2F6FBD}" type="presParOf" srcId="{285616D3-D0CA-4B1F-BB43-68BF3B4C2151}" destId="{3FBE1199-DDE2-4618-B991-FF15A588E22B}" srcOrd="3" destOrd="0" presId="urn:microsoft.com/office/officeart/2008/layout/LinedList"/>
    <dgm:cxn modelId="{0FE7E5D8-83DE-4943-8AB8-F8BC4B1F1A18}" type="presParOf" srcId="{3FBE1199-DDE2-4618-B991-FF15A588E22B}" destId="{E4B3EBA2-3B06-4877-90DC-94D9277E85F4}" srcOrd="0" destOrd="0" presId="urn:microsoft.com/office/officeart/2008/layout/LinedList"/>
    <dgm:cxn modelId="{03733D53-5155-4E0A-A30A-309EECE598D1}" type="presParOf" srcId="{3FBE1199-DDE2-4618-B991-FF15A588E22B}" destId="{7E46065C-8F42-49C8-8F11-D76D8D8D4BD2}" srcOrd="1" destOrd="0" presId="urn:microsoft.com/office/officeart/2008/layout/LinedList"/>
    <dgm:cxn modelId="{F74648AA-4A78-4E13-97D2-983C74E289FE}" type="presParOf" srcId="{285616D3-D0CA-4B1F-BB43-68BF3B4C2151}" destId="{B324F138-0498-4A59-9310-735C969C2BA6}" srcOrd="4" destOrd="0" presId="urn:microsoft.com/office/officeart/2008/layout/LinedList"/>
    <dgm:cxn modelId="{BA41E2F3-905B-4045-9F38-306370514A18}" type="presParOf" srcId="{285616D3-D0CA-4B1F-BB43-68BF3B4C2151}" destId="{59E9E92B-C467-42DD-8DDB-2BEA7EEF8EC3}" srcOrd="5" destOrd="0" presId="urn:microsoft.com/office/officeart/2008/layout/LinedList"/>
    <dgm:cxn modelId="{47F389B9-8232-4E17-B409-8FC578C1492E}" type="presParOf" srcId="{59E9E92B-C467-42DD-8DDB-2BEA7EEF8EC3}" destId="{31A881A6-B907-446E-9343-1CA0A9ECF339}" srcOrd="0" destOrd="0" presId="urn:microsoft.com/office/officeart/2008/layout/LinedList"/>
    <dgm:cxn modelId="{B988D2F4-F934-464B-93EA-7CC05AE7117C}" type="presParOf" srcId="{59E9E92B-C467-42DD-8DDB-2BEA7EEF8EC3}" destId="{74E587CD-202A-4E1A-AA7A-4642137F40DF}" srcOrd="1" destOrd="0" presId="urn:microsoft.com/office/officeart/2008/layout/LinedList"/>
    <dgm:cxn modelId="{6B5C981A-0E5E-4B71-9407-809FFF7A0B5B}" type="presParOf" srcId="{285616D3-D0CA-4B1F-BB43-68BF3B4C2151}" destId="{0855FE37-F197-4F65-942E-CB2C14105F03}" srcOrd="6" destOrd="0" presId="urn:microsoft.com/office/officeart/2008/layout/LinedList"/>
    <dgm:cxn modelId="{49D50A10-9550-48E6-8846-EE42B699B453}" type="presParOf" srcId="{285616D3-D0CA-4B1F-BB43-68BF3B4C2151}" destId="{4BDC8805-1EA4-43CA-8542-2FD61637734D}" srcOrd="7" destOrd="0" presId="urn:microsoft.com/office/officeart/2008/layout/LinedList"/>
    <dgm:cxn modelId="{326A4F47-6C54-4194-A1AF-1F1E346F6F49}" type="presParOf" srcId="{4BDC8805-1EA4-43CA-8542-2FD61637734D}" destId="{CEBCDF47-09DB-486F-8D54-A22BACC793B1}" srcOrd="0" destOrd="0" presId="urn:microsoft.com/office/officeart/2008/layout/LinedList"/>
    <dgm:cxn modelId="{F8A35C50-2546-418A-9DEE-A8C1CC30B309}" type="presParOf" srcId="{4BDC8805-1EA4-43CA-8542-2FD61637734D}" destId="{1DC39916-C4F3-4A8A-B5B1-0F9617AC3631}"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AE4FD3-1A00-43AD-B6B8-36953F76254A}"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03BE0E1A-E3DC-450C-AD42-E414F2E7BBAE}">
      <dgm:prSet/>
      <dgm:spPr/>
      <dgm:t>
        <a:bodyPr/>
        <a:lstStyle/>
        <a:p>
          <a:r>
            <a:rPr lang="en-US"/>
            <a:t>The new core </a:t>
          </a:r>
          <a:r>
            <a:rPr lang="en-US">
              <a:latin typeface="Arial" panose="020B0604020202020204"/>
            </a:rPr>
            <a:t>curriculum</a:t>
          </a:r>
          <a:r>
            <a:rPr lang="en-US"/>
            <a:t> for upper secondary education </a:t>
          </a:r>
          <a:r>
            <a:rPr lang="en-US">
              <a:latin typeface="Arial" panose="020B0604020202020204"/>
            </a:rPr>
            <a:t>puts</a:t>
          </a:r>
          <a:r>
            <a:rPr lang="en-US"/>
            <a:t> emphasis on transversal competences.</a:t>
          </a:r>
          <a:r>
            <a:rPr lang="en-US" b="1"/>
            <a:t> Design a module</a:t>
          </a:r>
          <a:r>
            <a:rPr lang="en-US"/>
            <a:t> of about 10 lessons, combining studies in a language subject and two other disciplines. </a:t>
          </a:r>
          <a:r>
            <a:rPr lang="en-US" b="1"/>
            <a:t>Describe</a:t>
          </a:r>
          <a:r>
            <a:rPr lang="en-US"/>
            <a:t> the objectives, contents, working methods</a:t>
          </a:r>
          <a:r>
            <a:rPr lang="en-US">
              <a:latin typeface="Arial" panose="020B0604020202020204"/>
            </a:rPr>
            <a:t>,</a:t>
          </a:r>
          <a:r>
            <a:rPr lang="en-US"/>
            <a:t> and assessment of your module.   </a:t>
          </a:r>
        </a:p>
      </dgm:t>
    </dgm:pt>
    <dgm:pt modelId="{5A48548B-2F48-4B16-BD47-F8FB6D7402CC}" type="parTrans" cxnId="{A1C17429-EE06-453C-A38F-8780BDDBC56F}">
      <dgm:prSet/>
      <dgm:spPr/>
      <dgm:t>
        <a:bodyPr/>
        <a:lstStyle/>
        <a:p>
          <a:endParaRPr lang="en-US"/>
        </a:p>
      </dgm:t>
    </dgm:pt>
    <dgm:pt modelId="{14098289-44A7-4139-B64A-A348C30421EB}" type="sibTrans" cxnId="{A1C17429-EE06-453C-A38F-8780BDDBC56F}">
      <dgm:prSet/>
      <dgm:spPr/>
      <dgm:t>
        <a:bodyPr/>
        <a:lstStyle/>
        <a:p>
          <a:endParaRPr lang="en-US"/>
        </a:p>
      </dgm:t>
    </dgm:pt>
    <dgm:pt modelId="{EA45B02E-E3AC-42F6-AE7F-4CFB1D6F8C1C}">
      <dgm:prSet/>
      <dgm:spPr/>
      <dgm:t>
        <a:bodyPr/>
        <a:lstStyle/>
        <a:p>
          <a:r>
            <a:rPr lang="en-US"/>
            <a:t>Make a </a:t>
          </a:r>
          <a:r>
            <a:rPr lang="en-US" b="1"/>
            <a:t>video presentation</a:t>
          </a:r>
          <a:r>
            <a:rPr lang="en-US"/>
            <a:t> of your work and submit it into Moodle by </a:t>
          </a:r>
          <a:r>
            <a:rPr lang="en-US">
              <a:latin typeface="Arial" panose="020B0604020202020204"/>
            </a:rPr>
            <a:t>xx.3.202x</a:t>
          </a:r>
          <a:endParaRPr lang="en-US"/>
        </a:p>
      </dgm:t>
    </dgm:pt>
    <dgm:pt modelId="{4CFC364D-635D-4BCE-BE5D-754979AF5AC5}" type="parTrans" cxnId="{C24844D9-D1D9-4F76-85F4-C7C07AA5E6C9}">
      <dgm:prSet/>
      <dgm:spPr/>
      <dgm:t>
        <a:bodyPr/>
        <a:lstStyle/>
        <a:p>
          <a:endParaRPr lang="en-US"/>
        </a:p>
      </dgm:t>
    </dgm:pt>
    <dgm:pt modelId="{3B9322F6-8CC1-4348-A3E2-2AC6A5894E82}" type="sibTrans" cxnId="{C24844D9-D1D9-4F76-85F4-C7C07AA5E6C9}">
      <dgm:prSet/>
      <dgm:spPr/>
      <dgm:t>
        <a:bodyPr/>
        <a:lstStyle/>
        <a:p>
          <a:endParaRPr lang="en-US"/>
        </a:p>
      </dgm:t>
    </dgm:pt>
    <dgm:pt modelId="{74EA5825-4F38-40D9-A6BF-3F40BD77B3E2}">
      <dgm:prSet/>
      <dgm:spPr/>
      <dgm:t>
        <a:bodyPr/>
        <a:lstStyle/>
        <a:p>
          <a:r>
            <a:rPr lang="en-US"/>
            <a:t>Add a short</a:t>
          </a:r>
          <a:r>
            <a:rPr lang="en-US" b="1"/>
            <a:t> self-evaluation</a:t>
          </a:r>
          <a:r>
            <a:rPr lang="en-US"/>
            <a:t> to your sample.</a:t>
          </a:r>
        </a:p>
      </dgm:t>
    </dgm:pt>
    <dgm:pt modelId="{8E17B71C-83B5-4995-A4E9-6B6C10C33F99}" type="parTrans" cxnId="{5B72C50B-39B2-4395-A48F-0F754296EFFB}">
      <dgm:prSet/>
      <dgm:spPr/>
      <dgm:t>
        <a:bodyPr/>
        <a:lstStyle/>
        <a:p>
          <a:endParaRPr lang="en-US"/>
        </a:p>
      </dgm:t>
    </dgm:pt>
    <dgm:pt modelId="{CE7658E2-D174-4589-9040-3783FF6DF1B4}" type="sibTrans" cxnId="{5B72C50B-39B2-4395-A48F-0F754296EFFB}">
      <dgm:prSet/>
      <dgm:spPr/>
      <dgm:t>
        <a:bodyPr/>
        <a:lstStyle/>
        <a:p>
          <a:endParaRPr lang="en-US"/>
        </a:p>
      </dgm:t>
    </dgm:pt>
    <dgm:pt modelId="{AD37A060-E80E-403D-83DE-461BACB24B3B}">
      <dgm:prSet/>
      <dgm:spPr/>
      <dgm:t>
        <a:bodyPr/>
        <a:lstStyle/>
        <a:p>
          <a:r>
            <a:rPr lang="en-US"/>
            <a:t>Provide concise principled </a:t>
          </a:r>
          <a:r>
            <a:rPr lang="en-US" b="1"/>
            <a:t>feedback on one sample submitted by your peers</a:t>
          </a:r>
          <a:r>
            <a:rPr lang="en-US"/>
            <a:t>.</a:t>
          </a:r>
        </a:p>
      </dgm:t>
    </dgm:pt>
    <dgm:pt modelId="{EC4BCBFC-0204-48CD-B429-E9C12E72DBB1}" type="parTrans" cxnId="{7F8BE6F8-016A-41A8-A532-6FB3F1DB092D}">
      <dgm:prSet/>
      <dgm:spPr/>
      <dgm:t>
        <a:bodyPr/>
        <a:lstStyle/>
        <a:p>
          <a:endParaRPr lang="en-US"/>
        </a:p>
      </dgm:t>
    </dgm:pt>
    <dgm:pt modelId="{A0AA0C82-9685-416E-8BC4-AAA6562008A7}" type="sibTrans" cxnId="{7F8BE6F8-016A-41A8-A532-6FB3F1DB092D}">
      <dgm:prSet/>
      <dgm:spPr/>
      <dgm:t>
        <a:bodyPr/>
        <a:lstStyle/>
        <a:p>
          <a:endParaRPr lang="en-US"/>
        </a:p>
      </dgm:t>
    </dgm:pt>
    <dgm:pt modelId="{1FDAE9E7-B2B0-4BED-91D8-0A7EAA65CEE1}" type="pres">
      <dgm:prSet presAssocID="{24AE4FD3-1A00-43AD-B6B8-36953F76254A}" presName="vert0" presStyleCnt="0">
        <dgm:presLayoutVars>
          <dgm:dir/>
          <dgm:animOne val="branch"/>
          <dgm:animLvl val="lvl"/>
        </dgm:presLayoutVars>
      </dgm:prSet>
      <dgm:spPr/>
    </dgm:pt>
    <dgm:pt modelId="{371985F2-DE91-433F-81E3-46B5F32A46FF}" type="pres">
      <dgm:prSet presAssocID="{03BE0E1A-E3DC-450C-AD42-E414F2E7BBAE}" presName="thickLine" presStyleLbl="alignNode1" presStyleIdx="0" presStyleCnt="4"/>
      <dgm:spPr/>
    </dgm:pt>
    <dgm:pt modelId="{F1E61976-5645-4B18-841C-C78210DF2258}" type="pres">
      <dgm:prSet presAssocID="{03BE0E1A-E3DC-450C-AD42-E414F2E7BBAE}" presName="horz1" presStyleCnt="0"/>
      <dgm:spPr/>
    </dgm:pt>
    <dgm:pt modelId="{CB22B012-7E95-4D63-B2B4-76ED997F4192}" type="pres">
      <dgm:prSet presAssocID="{03BE0E1A-E3DC-450C-AD42-E414F2E7BBAE}" presName="tx1" presStyleLbl="revTx" presStyleIdx="0" presStyleCnt="4"/>
      <dgm:spPr/>
    </dgm:pt>
    <dgm:pt modelId="{99408511-A1E8-43EC-97ED-E3E455B9DBB7}" type="pres">
      <dgm:prSet presAssocID="{03BE0E1A-E3DC-450C-AD42-E414F2E7BBAE}" presName="vert1" presStyleCnt="0"/>
      <dgm:spPr/>
    </dgm:pt>
    <dgm:pt modelId="{B131E46B-17A2-4161-B5B5-6B5112B8D93B}" type="pres">
      <dgm:prSet presAssocID="{EA45B02E-E3AC-42F6-AE7F-4CFB1D6F8C1C}" presName="thickLine" presStyleLbl="alignNode1" presStyleIdx="1" presStyleCnt="4"/>
      <dgm:spPr/>
    </dgm:pt>
    <dgm:pt modelId="{70B2DA66-6305-4D2A-98C9-EA0397BF25C0}" type="pres">
      <dgm:prSet presAssocID="{EA45B02E-E3AC-42F6-AE7F-4CFB1D6F8C1C}" presName="horz1" presStyleCnt="0"/>
      <dgm:spPr/>
    </dgm:pt>
    <dgm:pt modelId="{816C9A00-5D36-4A82-9FC8-BD290DB7B341}" type="pres">
      <dgm:prSet presAssocID="{EA45B02E-E3AC-42F6-AE7F-4CFB1D6F8C1C}" presName="tx1" presStyleLbl="revTx" presStyleIdx="1" presStyleCnt="4"/>
      <dgm:spPr/>
    </dgm:pt>
    <dgm:pt modelId="{305964EF-1C50-4B04-A707-BF440C14DAD7}" type="pres">
      <dgm:prSet presAssocID="{EA45B02E-E3AC-42F6-AE7F-4CFB1D6F8C1C}" presName="vert1" presStyleCnt="0"/>
      <dgm:spPr/>
    </dgm:pt>
    <dgm:pt modelId="{3D34585C-1F2B-48B7-8809-3A75FBA98AA5}" type="pres">
      <dgm:prSet presAssocID="{74EA5825-4F38-40D9-A6BF-3F40BD77B3E2}" presName="thickLine" presStyleLbl="alignNode1" presStyleIdx="2" presStyleCnt="4"/>
      <dgm:spPr/>
    </dgm:pt>
    <dgm:pt modelId="{13C7A13E-9814-4154-B39F-632FC7A4B204}" type="pres">
      <dgm:prSet presAssocID="{74EA5825-4F38-40D9-A6BF-3F40BD77B3E2}" presName="horz1" presStyleCnt="0"/>
      <dgm:spPr/>
    </dgm:pt>
    <dgm:pt modelId="{44DF5EAE-614A-4B3C-BAB6-07DD50FBD935}" type="pres">
      <dgm:prSet presAssocID="{74EA5825-4F38-40D9-A6BF-3F40BD77B3E2}" presName="tx1" presStyleLbl="revTx" presStyleIdx="2" presStyleCnt="4"/>
      <dgm:spPr/>
    </dgm:pt>
    <dgm:pt modelId="{4CE0A8CB-9AEB-47BC-BA12-1237756B321B}" type="pres">
      <dgm:prSet presAssocID="{74EA5825-4F38-40D9-A6BF-3F40BD77B3E2}" presName="vert1" presStyleCnt="0"/>
      <dgm:spPr/>
    </dgm:pt>
    <dgm:pt modelId="{CDEF3231-80B3-47BB-B12B-3284B155600E}" type="pres">
      <dgm:prSet presAssocID="{AD37A060-E80E-403D-83DE-461BACB24B3B}" presName="thickLine" presStyleLbl="alignNode1" presStyleIdx="3" presStyleCnt="4"/>
      <dgm:spPr/>
    </dgm:pt>
    <dgm:pt modelId="{75BDAE55-3E3F-450C-ADFA-9B4EA2D51B54}" type="pres">
      <dgm:prSet presAssocID="{AD37A060-E80E-403D-83DE-461BACB24B3B}" presName="horz1" presStyleCnt="0"/>
      <dgm:spPr/>
    </dgm:pt>
    <dgm:pt modelId="{3F2A7CBA-B8B2-4BDB-A30F-64342908737B}" type="pres">
      <dgm:prSet presAssocID="{AD37A060-E80E-403D-83DE-461BACB24B3B}" presName="tx1" presStyleLbl="revTx" presStyleIdx="3" presStyleCnt="4"/>
      <dgm:spPr/>
    </dgm:pt>
    <dgm:pt modelId="{2CADECEE-62E6-4ABB-80E5-9F942F84B360}" type="pres">
      <dgm:prSet presAssocID="{AD37A060-E80E-403D-83DE-461BACB24B3B}" presName="vert1" presStyleCnt="0"/>
      <dgm:spPr/>
    </dgm:pt>
  </dgm:ptLst>
  <dgm:cxnLst>
    <dgm:cxn modelId="{5B72C50B-39B2-4395-A48F-0F754296EFFB}" srcId="{24AE4FD3-1A00-43AD-B6B8-36953F76254A}" destId="{74EA5825-4F38-40D9-A6BF-3F40BD77B3E2}" srcOrd="2" destOrd="0" parTransId="{8E17B71C-83B5-4995-A4E9-6B6C10C33F99}" sibTransId="{CE7658E2-D174-4589-9040-3783FF6DF1B4}"/>
    <dgm:cxn modelId="{3DE54D1B-F270-45C5-95B9-AC5384FAEE64}" type="presOf" srcId="{03BE0E1A-E3DC-450C-AD42-E414F2E7BBAE}" destId="{CB22B012-7E95-4D63-B2B4-76ED997F4192}" srcOrd="0" destOrd="0" presId="urn:microsoft.com/office/officeart/2008/layout/LinedList"/>
    <dgm:cxn modelId="{A1C17429-EE06-453C-A38F-8780BDDBC56F}" srcId="{24AE4FD3-1A00-43AD-B6B8-36953F76254A}" destId="{03BE0E1A-E3DC-450C-AD42-E414F2E7BBAE}" srcOrd="0" destOrd="0" parTransId="{5A48548B-2F48-4B16-BD47-F8FB6D7402CC}" sibTransId="{14098289-44A7-4139-B64A-A348C30421EB}"/>
    <dgm:cxn modelId="{BA26F137-1A3A-461D-9BFE-0344061D3364}" type="presOf" srcId="{24AE4FD3-1A00-43AD-B6B8-36953F76254A}" destId="{1FDAE9E7-B2B0-4BED-91D8-0A7EAA65CEE1}" srcOrd="0" destOrd="0" presId="urn:microsoft.com/office/officeart/2008/layout/LinedList"/>
    <dgm:cxn modelId="{A033555C-3976-4615-B319-E8652D2A8C53}" type="presOf" srcId="{74EA5825-4F38-40D9-A6BF-3F40BD77B3E2}" destId="{44DF5EAE-614A-4B3C-BAB6-07DD50FBD935}" srcOrd="0" destOrd="0" presId="urn:microsoft.com/office/officeart/2008/layout/LinedList"/>
    <dgm:cxn modelId="{B9DF4689-BE22-41F1-B0F8-9BE4872106BF}" type="presOf" srcId="{AD37A060-E80E-403D-83DE-461BACB24B3B}" destId="{3F2A7CBA-B8B2-4BDB-A30F-64342908737B}" srcOrd="0" destOrd="0" presId="urn:microsoft.com/office/officeart/2008/layout/LinedList"/>
    <dgm:cxn modelId="{C24844D9-D1D9-4F76-85F4-C7C07AA5E6C9}" srcId="{24AE4FD3-1A00-43AD-B6B8-36953F76254A}" destId="{EA45B02E-E3AC-42F6-AE7F-4CFB1D6F8C1C}" srcOrd="1" destOrd="0" parTransId="{4CFC364D-635D-4BCE-BE5D-754979AF5AC5}" sibTransId="{3B9322F6-8CC1-4348-A3E2-2AC6A5894E82}"/>
    <dgm:cxn modelId="{F2B01BDC-359D-433B-8218-C5A5BF2FBD2B}" type="presOf" srcId="{EA45B02E-E3AC-42F6-AE7F-4CFB1D6F8C1C}" destId="{816C9A00-5D36-4A82-9FC8-BD290DB7B341}" srcOrd="0" destOrd="0" presId="urn:microsoft.com/office/officeart/2008/layout/LinedList"/>
    <dgm:cxn modelId="{7F8BE6F8-016A-41A8-A532-6FB3F1DB092D}" srcId="{24AE4FD3-1A00-43AD-B6B8-36953F76254A}" destId="{AD37A060-E80E-403D-83DE-461BACB24B3B}" srcOrd="3" destOrd="0" parTransId="{EC4BCBFC-0204-48CD-B429-E9C12E72DBB1}" sibTransId="{A0AA0C82-9685-416E-8BC4-AAA6562008A7}"/>
    <dgm:cxn modelId="{B540F136-37A2-416B-BFC6-7015623D1219}" type="presParOf" srcId="{1FDAE9E7-B2B0-4BED-91D8-0A7EAA65CEE1}" destId="{371985F2-DE91-433F-81E3-46B5F32A46FF}" srcOrd="0" destOrd="0" presId="urn:microsoft.com/office/officeart/2008/layout/LinedList"/>
    <dgm:cxn modelId="{F730279B-A8E8-40A7-AC14-21BBC74DC248}" type="presParOf" srcId="{1FDAE9E7-B2B0-4BED-91D8-0A7EAA65CEE1}" destId="{F1E61976-5645-4B18-841C-C78210DF2258}" srcOrd="1" destOrd="0" presId="urn:microsoft.com/office/officeart/2008/layout/LinedList"/>
    <dgm:cxn modelId="{0C94B7B7-0D6D-41C3-B429-6D69FCF4E88F}" type="presParOf" srcId="{F1E61976-5645-4B18-841C-C78210DF2258}" destId="{CB22B012-7E95-4D63-B2B4-76ED997F4192}" srcOrd="0" destOrd="0" presId="urn:microsoft.com/office/officeart/2008/layout/LinedList"/>
    <dgm:cxn modelId="{64997A3B-BB00-4360-ACC2-637E01B73F97}" type="presParOf" srcId="{F1E61976-5645-4B18-841C-C78210DF2258}" destId="{99408511-A1E8-43EC-97ED-E3E455B9DBB7}" srcOrd="1" destOrd="0" presId="urn:microsoft.com/office/officeart/2008/layout/LinedList"/>
    <dgm:cxn modelId="{73CD3A23-F8D8-4C47-9094-407DAC6EA833}" type="presParOf" srcId="{1FDAE9E7-B2B0-4BED-91D8-0A7EAA65CEE1}" destId="{B131E46B-17A2-4161-B5B5-6B5112B8D93B}" srcOrd="2" destOrd="0" presId="urn:microsoft.com/office/officeart/2008/layout/LinedList"/>
    <dgm:cxn modelId="{BF862D65-067F-4470-ADBA-03EDD485038B}" type="presParOf" srcId="{1FDAE9E7-B2B0-4BED-91D8-0A7EAA65CEE1}" destId="{70B2DA66-6305-4D2A-98C9-EA0397BF25C0}" srcOrd="3" destOrd="0" presId="urn:microsoft.com/office/officeart/2008/layout/LinedList"/>
    <dgm:cxn modelId="{07FCF0A0-A5FD-4897-ADDC-60E0888529C5}" type="presParOf" srcId="{70B2DA66-6305-4D2A-98C9-EA0397BF25C0}" destId="{816C9A00-5D36-4A82-9FC8-BD290DB7B341}" srcOrd="0" destOrd="0" presId="urn:microsoft.com/office/officeart/2008/layout/LinedList"/>
    <dgm:cxn modelId="{3CED5F2F-9C7E-47AB-B2C4-A6068D50FF45}" type="presParOf" srcId="{70B2DA66-6305-4D2A-98C9-EA0397BF25C0}" destId="{305964EF-1C50-4B04-A707-BF440C14DAD7}" srcOrd="1" destOrd="0" presId="urn:microsoft.com/office/officeart/2008/layout/LinedList"/>
    <dgm:cxn modelId="{7F3F692E-D045-4116-9C71-C15B11AFDCA8}" type="presParOf" srcId="{1FDAE9E7-B2B0-4BED-91D8-0A7EAA65CEE1}" destId="{3D34585C-1F2B-48B7-8809-3A75FBA98AA5}" srcOrd="4" destOrd="0" presId="urn:microsoft.com/office/officeart/2008/layout/LinedList"/>
    <dgm:cxn modelId="{99F09222-5AE1-4669-871E-47D0F1972CFF}" type="presParOf" srcId="{1FDAE9E7-B2B0-4BED-91D8-0A7EAA65CEE1}" destId="{13C7A13E-9814-4154-B39F-632FC7A4B204}" srcOrd="5" destOrd="0" presId="urn:microsoft.com/office/officeart/2008/layout/LinedList"/>
    <dgm:cxn modelId="{A04EFE5A-B2CF-4C62-B2DF-A9F37B8D5BDD}" type="presParOf" srcId="{13C7A13E-9814-4154-B39F-632FC7A4B204}" destId="{44DF5EAE-614A-4B3C-BAB6-07DD50FBD935}" srcOrd="0" destOrd="0" presId="urn:microsoft.com/office/officeart/2008/layout/LinedList"/>
    <dgm:cxn modelId="{E5FB5376-7730-4B6B-9208-5045F71FD3F3}" type="presParOf" srcId="{13C7A13E-9814-4154-B39F-632FC7A4B204}" destId="{4CE0A8CB-9AEB-47BC-BA12-1237756B321B}" srcOrd="1" destOrd="0" presId="urn:microsoft.com/office/officeart/2008/layout/LinedList"/>
    <dgm:cxn modelId="{D1A23A32-8E3E-443E-A2CC-68ECE0B0FC61}" type="presParOf" srcId="{1FDAE9E7-B2B0-4BED-91D8-0A7EAA65CEE1}" destId="{CDEF3231-80B3-47BB-B12B-3284B155600E}" srcOrd="6" destOrd="0" presId="urn:microsoft.com/office/officeart/2008/layout/LinedList"/>
    <dgm:cxn modelId="{8100872B-DA1C-441B-9495-26C5DDDE5BDC}" type="presParOf" srcId="{1FDAE9E7-B2B0-4BED-91D8-0A7EAA65CEE1}" destId="{75BDAE55-3E3F-450C-ADFA-9B4EA2D51B54}" srcOrd="7" destOrd="0" presId="urn:microsoft.com/office/officeart/2008/layout/LinedList"/>
    <dgm:cxn modelId="{97183F90-DE54-4953-938C-C9E6F968E294}" type="presParOf" srcId="{75BDAE55-3E3F-450C-ADFA-9B4EA2D51B54}" destId="{3F2A7CBA-B8B2-4BDB-A30F-64342908737B}" srcOrd="0" destOrd="0" presId="urn:microsoft.com/office/officeart/2008/layout/LinedList"/>
    <dgm:cxn modelId="{2CA1264E-DA38-4972-A321-0A1313D6F4B6}" type="presParOf" srcId="{75BDAE55-3E3F-450C-ADFA-9B4EA2D51B54}" destId="{2CADECEE-62E6-4ABB-80E5-9F942F84B36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3BC3E01-F44F-41EF-A0B9-82E8892E7574}"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DE1E2396-DD32-44AE-9911-62979CBDB0C5}">
      <dgm:prSet phldr="0" custT="1"/>
      <dgm:spPr/>
      <dgm:t>
        <a:bodyPr/>
        <a:lstStyle/>
        <a:p>
          <a:pPr rtl="0"/>
          <a:r>
            <a:rPr lang="en-CA" sz="1100"/>
            <a:t>Design a reading or listening comprehension test that has a clear pedagogical objective, with clear instructions. The test should take max. 15 min to complete (so that there is time to try them out in class).</a:t>
          </a:r>
          <a:endParaRPr lang="en-US" sz="1100"/>
        </a:p>
      </dgm:t>
    </dgm:pt>
    <dgm:pt modelId="{96AC6308-61EF-47EC-8FC3-74595954377B}" type="parTrans" cxnId="{F48EF369-4492-4E7C-8EB8-841AB16B6ADD}">
      <dgm:prSet/>
      <dgm:spPr/>
      <dgm:t>
        <a:bodyPr/>
        <a:lstStyle/>
        <a:p>
          <a:endParaRPr lang="en-US"/>
        </a:p>
      </dgm:t>
    </dgm:pt>
    <dgm:pt modelId="{D47E7B4B-362A-4486-9D2B-1BE767AD3430}" type="sibTrans" cxnId="{F48EF369-4492-4E7C-8EB8-841AB16B6ADD}">
      <dgm:prSet/>
      <dgm:spPr/>
      <dgm:t>
        <a:bodyPr/>
        <a:lstStyle/>
        <a:p>
          <a:endParaRPr lang="en-US"/>
        </a:p>
      </dgm:t>
    </dgm:pt>
    <dgm:pt modelId="{E5A0835C-FC5B-4B82-9C37-12F226797EB5}">
      <dgm:prSet phldr="0" custT="1"/>
      <dgm:spPr/>
      <dgm:t>
        <a:bodyPr/>
        <a:lstStyle/>
        <a:p>
          <a:pPr rtl="0"/>
          <a:r>
            <a:rPr lang="en-CA" sz="1100"/>
            <a:t>Consider what the core/school-level curriculum states about assessment in foreign language education and your language subject, for the grade level you choose and the skill level that it is related to.</a:t>
          </a:r>
          <a:endParaRPr lang="en-US" sz="1100"/>
        </a:p>
      </dgm:t>
    </dgm:pt>
    <dgm:pt modelId="{5F06796F-7D38-455D-BDBB-9AE31B711B1D}" type="parTrans" cxnId="{8CF5BD15-5E7A-4303-B819-9CD77E6731BC}">
      <dgm:prSet/>
      <dgm:spPr/>
      <dgm:t>
        <a:bodyPr/>
        <a:lstStyle/>
        <a:p>
          <a:endParaRPr lang="en-US"/>
        </a:p>
      </dgm:t>
    </dgm:pt>
    <dgm:pt modelId="{14C71C78-EBBC-4A53-B229-48A89461F058}" type="sibTrans" cxnId="{8CF5BD15-5E7A-4303-B819-9CD77E6731BC}">
      <dgm:prSet/>
      <dgm:spPr/>
      <dgm:t>
        <a:bodyPr/>
        <a:lstStyle/>
        <a:p>
          <a:endParaRPr lang="en-US"/>
        </a:p>
      </dgm:t>
    </dgm:pt>
    <dgm:pt modelId="{604A7024-6947-4039-B2B2-22B0A35D648D}">
      <dgm:prSet phldr="0" custT="1"/>
      <dgm:spPr/>
      <dgm:t>
        <a:bodyPr/>
        <a:lstStyle/>
        <a:p>
          <a:pPr rtl="0"/>
          <a:r>
            <a:rPr lang="en-CA" sz="1100"/>
            <a:t>Include at least two test task types in the test. You can use more than one text (written, audio, video, images, etc.), depending on the length of them. Include a copy of text (remember copy rights) or add a link to text.</a:t>
          </a:r>
          <a:endParaRPr lang="en-US" sz="1100"/>
        </a:p>
      </dgm:t>
    </dgm:pt>
    <dgm:pt modelId="{28395599-AD46-49DD-A524-6939FDEFC4B7}" type="parTrans" cxnId="{5D5CF3D5-11F6-42A1-83F3-FE8D93AB55AE}">
      <dgm:prSet/>
      <dgm:spPr/>
      <dgm:t>
        <a:bodyPr/>
        <a:lstStyle/>
        <a:p>
          <a:endParaRPr lang="en-US"/>
        </a:p>
      </dgm:t>
    </dgm:pt>
    <dgm:pt modelId="{BB9755C6-FA48-4946-A17F-8F8C8FDF7AE8}" type="sibTrans" cxnId="{5D5CF3D5-11F6-42A1-83F3-FE8D93AB55AE}">
      <dgm:prSet/>
      <dgm:spPr/>
      <dgm:t>
        <a:bodyPr/>
        <a:lstStyle/>
        <a:p>
          <a:endParaRPr lang="en-US"/>
        </a:p>
      </dgm:t>
    </dgm:pt>
    <dgm:pt modelId="{6F2078AA-4D59-43FD-A89A-B012B49E2A93}">
      <dgm:prSet phldr="0" custT="1"/>
      <dgm:spPr/>
      <dgm:t>
        <a:bodyPr/>
        <a:lstStyle/>
        <a:p>
          <a:pPr rtl="0"/>
          <a:r>
            <a:rPr lang="en-CA" sz="900"/>
            <a:t>If it is a listening comprehension task, restrict the total length of the text to about 3 min (text can be made up of more than one text). The total length of text is important, as the text is normally listened to twice, plus pausing. Similarly, pay attention to the length of a reading text so that it is appropriate. At a maximum reading speed of 120–150 words/min, a text in upper secondary school A-language could be about 400–500 words, in short languages and in basic education about half this length.</a:t>
          </a:r>
        </a:p>
      </dgm:t>
    </dgm:pt>
    <dgm:pt modelId="{D9F2C2F2-A503-42CD-BBF4-563339D556B1}" type="parTrans" cxnId="{5D547784-BD6F-4D88-A45D-3146AC26D080}">
      <dgm:prSet/>
      <dgm:spPr/>
      <dgm:t>
        <a:bodyPr/>
        <a:lstStyle/>
        <a:p>
          <a:endParaRPr lang="fi-FI"/>
        </a:p>
      </dgm:t>
    </dgm:pt>
    <dgm:pt modelId="{F1B45452-ADEE-4406-85EC-174F9328E6C8}" type="sibTrans" cxnId="{5D547784-BD6F-4D88-A45D-3146AC26D080}">
      <dgm:prSet/>
      <dgm:spPr/>
      <dgm:t>
        <a:bodyPr/>
        <a:lstStyle/>
        <a:p>
          <a:endParaRPr lang="fi-FI"/>
        </a:p>
      </dgm:t>
    </dgm:pt>
    <dgm:pt modelId="{52231B8A-8F66-44A5-9578-7BCC2F1AD2DA}">
      <dgm:prSet phldr="0" custT="1"/>
      <dgm:spPr/>
      <dgm:t>
        <a:bodyPr/>
        <a:lstStyle/>
        <a:p>
          <a:pPr rtl="0"/>
          <a:r>
            <a:rPr lang="en-CA" sz="1200"/>
            <a:t>Describe the structure of the test task (what does it contain, what does it measure/assess, etc.) and the assessment criteria (including the available points for each test item). Provide the answer key (sample answers).</a:t>
          </a:r>
        </a:p>
      </dgm:t>
    </dgm:pt>
    <dgm:pt modelId="{771CBBF3-A193-4870-8AC9-0EA89746BB99}" type="parTrans" cxnId="{5B9D70A8-9B90-497D-9E42-E8A6549D12AB}">
      <dgm:prSet/>
      <dgm:spPr/>
      <dgm:t>
        <a:bodyPr/>
        <a:lstStyle/>
        <a:p>
          <a:endParaRPr lang="fi-FI"/>
        </a:p>
      </dgm:t>
    </dgm:pt>
    <dgm:pt modelId="{2D8806F2-A222-4C68-A42A-85BDEAFBCED5}" type="sibTrans" cxnId="{5B9D70A8-9B90-497D-9E42-E8A6549D12AB}">
      <dgm:prSet/>
      <dgm:spPr/>
      <dgm:t>
        <a:bodyPr/>
        <a:lstStyle/>
        <a:p>
          <a:endParaRPr lang="fi-FI"/>
        </a:p>
      </dgm:t>
    </dgm:pt>
    <dgm:pt modelId="{56F597B8-153D-4BC9-916F-6876748A3BB1}">
      <dgm:prSet phldr="0" custT="1"/>
      <dgm:spPr/>
      <dgm:t>
        <a:bodyPr/>
        <a:lstStyle/>
        <a:p>
          <a:pPr rtl="0"/>
          <a:r>
            <a:rPr lang="en-CA" sz="1200"/>
            <a:t>Make the test on an online platform (e.g., Google Forms, </a:t>
          </a:r>
          <a:r>
            <a:rPr lang="en-CA" sz="1200" err="1"/>
            <a:t>Classmarker</a:t>
          </a:r>
          <a:r>
            <a:rPr lang="en-CA" sz="1200"/>
            <a:t>). Before the session, upload the link to it onto the shared platform.</a:t>
          </a:r>
        </a:p>
      </dgm:t>
    </dgm:pt>
    <dgm:pt modelId="{747C30B8-4982-4614-97DC-E24AAE956E63}" type="sibTrans" cxnId="{9ADAEE7D-3AD9-41B0-9311-F4566B25D293}">
      <dgm:prSet/>
      <dgm:spPr/>
      <dgm:t>
        <a:bodyPr/>
        <a:lstStyle/>
        <a:p>
          <a:endParaRPr lang="fi-FI"/>
        </a:p>
      </dgm:t>
    </dgm:pt>
    <dgm:pt modelId="{AA98080F-8933-4056-B94B-8A313D36830C}" type="parTrans" cxnId="{9ADAEE7D-3AD9-41B0-9311-F4566B25D293}">
      <dgm:prSet/>
      <dgm:spPr/>
      <dgm:t>
        <a:bodyPr/>
        <a:lstStyle/>
        <a:p>
          <a:endParaRPr lang="fi-FI"/>
        </a:p>
      </dgm:t>
    </dgm:pt>
    <dgm:pt modelId="{CF84E310-A484-4D64-9B19-39336B2FDB5A}">
      <dgm:prSet phldr="0" custT="1"/>
      <dgm:spPr/>
      <dgm:t>
        <a:bodyPr/>
        <a:lstStyle/>
        <a:p>
          <a:pPr rtl="0"/>
          <a:r>
            <a:rPr lang="en-CA" sz="1200"/>
            <a:t>In the session, you will work in small groups to try out and assess each test and give supportive and constructive feedback.</a:t>
          </a:r>
        </a:p>
      </dgm:t>
    </dgm:pt>
    <dgm:pt modelId="{C5E0E8A6-DE20-4456-A563-27C972699622}" type="sibTrans" cxnId="{B80A65D6-A10B-4009-A741-B175B4C24E54}">
      <dgm:prSet/>
      <dgm:spPr/>
      <dgm:t>
        <a:bodyPr/>
        <a:lstStyle/>
        <a:p>
          <a:endParaRPr lang="fi-FI"/>
        </a:p>
      </dgm:t>
    </dgm:pt>
    <dgm:pt modelId="{A165235C-009B-4A34-AFF5-5700E163AEBC}" type="parTrans" cxnId="{B80A65D6-A10B-4009-A741-B175B4C24E54}">
      <dgm:prSet/>
      <dgm:spPr/>
      <dgm:t>
        <a:bodyPr/>
        <a:lstStyle/>
        <a:p>
          <a:endParaRPr lang="fi-FI"/>
        </a:p>
      </dgm:t>
    </dgm:pt>
    <dgm:pt modelId="{51BCD1D6-5666-804B-96F5-72E521435CF0}" type="pres">
      <dgm:prSet presAssocID="{93BC3E01-F44F-41EF-A0B9-82E8892E7574}" presName="Name0" presStyleCnt="0">
        <dgm:presLayoutVars>
          <dgm:dir/>
          <dgm:resizeHandles val="exact"/>
        </dgm:presLayoutVars>
      </dgm:prSet>
      <dgm:spPr/>
    </dgm:pt>
    <dgm:pt modelId="{8BFB9F82-F324-6F44-93FE-A81A93628B0C}" type="pres">
      <dgm:prSet presAssocID="{DE1E2396-DD32-44AE-9911-62979CBDB0C5}" presName="composite" presStyleCnt="0"/>
      <dgm:spPr/>
    </dgm:pt>
    <dgm:pt modelId="{31FE7C6F-63AA-484E-8244-58D5573E6293}" type="pres">
      <dgm:prSet presAssocID="{DE1E2396-DD32-44AE-9911-62979CBDB0C5}" presName="rect1" presStyleLbl="trAlignAcc1" presStyleIdx="0" presStyleCnt="7">
        <dgm:presLayoutVars>
          <dgm:bulletEnabled val="1"/>
        </dgm:presLayoutVars>
      </dgm:prSet>
      <dgm:spPr/>
    </dgm:pt>
    <dgm:pt modelId="{996D9F72-25AA-5A49-891D-7E57C8E151BF}" type="pres">
      <dgm:prSet presAssocID="{DE1E2396-DD32-44AE-9911-62979CBDB0C5}" presName="rect2" presStyleLbl="fgImgPlace1" presStyleIdx="0" presStyleCnt="7" custScaleX="70253" custScaleY="53716" custLinFactNeighborX="20841" custLinFactNeighborY="6079"/>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Luokkahuone"/>
        </a:ext>
      </dgm:extLst>
    </dgm:pt>
    <dgm:pt modelId="{62B4F3F1-7AB1-B44F-8A08-047A370BF518}" type="pres">
      <dgm:prSet presAssocID="{D47E7B4B-362A-4486-9D2B-1BE767AD3430}" presName="sibTrans" presStyleCnt="0"/>
      <dgm:spPr/>
    </dgm:pt>
    <dgm:pt modelId="{B9B2C491-5D38-C340-BA17-B92AEC3C8C9D}" type="pres">
      <dgm:prSet presAssocID="{E5A0835C-FC5B-4B82-9C37-12F226797EB5}" presName="composite" presStyleCnt="0"/>
      <dgm:spPr/>
    </dgm:pt>
    <dgm:pt modelId="{62749970-BFA5-8440-BDA8-8EACCCB0AB7E}" type="pres">
      <dgm:prSet presAssocID="{E5A0835C-FC5B-4B82-9C37-12F226797EB5}" presName="rect1" presStyleLbl="trAlignAcc1" presStyleIdx="1" presStyleCnt="7">
        <dgm:presLayoutVars>
          <dgm:bulletEnabled val="1"/>
        </dgm:presLayoutVars>
      </dgm:prSet>
      <dgm:spPr/>
    </dgm:pt>
    <dgm:pt modelId="{FDED7154-1265-3C47-9793-9F664687B174}" type="pres">
      <dgm:prSet presAssocID="{E5A0835C-FC5B-4B82-9C37-12F226797EB5}" presName="rect2" presStyleLbl="fgImgPlace1" presStyleIdx="1" presStyleCnt="7" custScaleX="70899" custScaleY="55904" custLinFactNeighborX="16933" custLinFactNeighborY="1215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iploma Roll"/>
        </a:ext>
      </dgm:extLst>
    </dgm:pt>
    <dgm:pt modelId="{607C06CE-3DF2-B74D-ADE8-66D6AC2C364B}" type="pres">
      <dgm:prSet presAssocID="{14C71C78-EBBC-4A53-B229-48A89461F058}" presName="sibTrans" presStyleCnt="0"/>
      <dgm:spPr/>
    </dgm:pt>
    <dgm:pt modelId="{EF98FE0D-7A75-554A-8978-FDAB497C487E}" type="pres">
      <dgm:prSet presAssocID="{604A7024-6947-4039-B2B2-22B0A35D648D}" presName="composite" presStyleCnt="0"/>
      <dgm:spPr/>
    </dgm:pt>
    <dgm:pt modelId="{A1D57AE0-7046-194A-9136-056C441A385D}" type="pres">
      <dgm:prSet presAssocID="{604A7024-6947-4039-B2B2-22B0A35D648D}" presName="rect1" presStyleLbl="trAlignAcc1" presStyleIdx="2" presStyleCnt="7" custLinFactNeighborX="-1237" custLinFactNeighborY="215">
        <dgm:presLayoutVars>
          <dgm:bulletEnabled val="1"/>
        </dgm:presLayoutVars>
      </dgm:prSet>
      <dgm:spPr/>
    </dgm:pt>
    <dgm:pt modelId="{F69DA9AA-894F-B443-9594-47477DEF23A8}" type="pres">
      <dgm:prSet presAssocID="{604A7024-6947-4039-B2B2-22B0A35D648D}" presName="rect2" presStyleLbl="fgImgPlace1" presStyleIdx="2" presStyleCnt="7" custScaleX="74495" custScaleY="54128" custLinFactNeighborX="18236" custLinFactNeighborY="6079"/>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odcast"/>
        </a:ext>
      </dgm:extLst>
    </dgm:pt>
    <dgm:pt modelId="{FD3A89EE-77ED-0943-9D3B-B9DD3B3C12F2}" type="pres">
      <dgm:prSet presAssocID="{BB9755C6-FA48-4946-A17F-8F8C8FDF7AE8}" presName="sibTrans" presStyleCnt="0"/>
      <dgm:spPr/>
    </dgm:pt>
    <dgm:pt modelId="{4EC97454-7A8A-7C4B-9B9A-98822C7C25EF}" type="pres">
      <dgm:prSet presAssocID="{6F2078AA-4D59-43FD-A89A-B012B49E2A93}" presName="composite" presStyleCnt="0"/>
      <dgm:spPr/>
    </dgm:pt>
    <dgm:pt modelId="{3C2E9E2D-0CB5-BC4F-897D-D094643DB06D}" type="pres">
      <dgm:prSet presAssocID="{6F2078AA-4D59-43FD-A89A-B012B49E2A93}" presName="rect1" presStyleLbl="trAlignAcc1" presStyleIdx="3" presStyleCnt="7" custScaleY="123860" custLinFactNeighborX="-1151" custLinFactNeighborY="2207">
        <dgm:presLayoutVars>
          <dgm:bulletEnabled val="1"/>
        </dgm:presLayoutVars>
      </dgm:prSet>
      <dgm:spPr/>
    </dgm:pt>
    <dgm:pt modelId="{2043B366-FC93-A54B-BE52-8E603798C282}" type="pres">
      <dgm:prSet presAssocID="{6F2078AA-4D59-43FD-A89A-B012B49E2A93}" presName="rect2" presStyleLbl="fgImgPlace1" presStyleIdx="3" presStyleCnt="7" custScaleX="69967" custScaleY="45163" custLinFactNeighborX="15631" custLinFactNeighborY="781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Open Book"/>
        </a:ext>
      </dgm:extLst>
    </dgm:pt>
    <dgm:pt modelId="{F16EE06D-116F-284C-AF0C-136A4F2F11C3}" type="pres">
      <dgm:prSet presAssocID="{F1B45452-ADEE-4406-85EC-174F9328E6C8}" presName="sibTrans" presStyleCnt="0"/>
      <dgm:spPr/>
    </dgm:pt>
    <dgm:pt modelId="{4ECACF18-5947-3647-BAC9-31BEE9912409}" type="pres">
      <dgm:prSet presAssocID="{52231B8A-8F66-44A5-9578-7BCC2F1AD2DA}" presName="composite" presStyleCnt="0"/>
      <dgm:spPr/>
    </dgm:pt>
    <dgm:pt modelId="{26FDC985-0DAD-6343-9B2F-49F8CD80E52D}" type="pres">
      <dgm:prSet presAssocID="{52231B8A-8F66-44A5-9578-7BCC2F1AD2DA}" presName="rect1" presStyleLbl="trAlignAcc1" presStyleIdx="4" presStyleCnt="7" custLinFactNeighborX="-186" custLinFactNeighborY="-10680">
        <dgm:presLayoutVars>
          <dgm:bulletEnabled val="1"/>
        </dgm:presLayoutVars>
      </dgm:prSet>
      <dgm:spPr/>
    </dgm:pt>
    <dgm:pt modelId="{8AFD1F2F-B374-FF4B-BAAF-D74DDBA04582}" type="pres">
      <dgm:prSet presAssocID="{52231B8A-8F66-44A5-9578-7BCC2F1AD2DA}" presName="rect2" presStyleLbl="fgImgPlace1" presStyleIdx="4" presStyleCnt="7" custScaleX="51256" custScaleY="44264" custLinFactNeighborX="16933" custLinFactNeighborY="8684"/>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Kysymykset"/>
        </a:ext>
      </dgm:extLst>
    </dgm:pt>
    <dgm:pt modelId="{6E7DD9CC-DF30-B24C-99FB-0198D17668B6}" type="pres">
      <dgm:prSet presAssocID="{2D8806F2-A222-4C68-A42A-85BDEAFBCED5}" presName="sibTrans" presStyleCnt="0"/>
      <dgm:spPr/>
    </dgm:pt>
    <dgm:pt modelId="{5D909914-30B3-4748-9AEB-06AABD2CF17A}" type="pres">
      <dgm:prSet presAssocID="{56F597B8-153D-4BC9-916F-6876748A3BB1}" presName="composite" presStyleCnt="0"/>
      <dgm:spPr/>
    </dgm:pt>
    <dgm:pt modelId="{B56B7569-98C5-884D-8445-D09B4784682F}" type="pres">
      <dgm:prSet presAssocID="{56F597B8-153D-4BC9-916F-6876748A3BB1}" presName="rect1" presStyleLbl="trAlignAcc1" presStyleIdx="5" presStyleCnt="7" custLinFactNeighborX="-41" custLinFactNeighborY="-10679">
        <dgm:presLayoutVars>
          <dgm:bulletEnabled val="1"/>
        </dgm:presLayoutVars>
      </dgm:prSet>
      <dgm:spPr/>
    </dgm:pt>
    <dgm:pt modelId="{5AE7823E-ED2C-624B-A460-35FDAED1AAFE}" type="pres">
      <dgm:prSet presAssocID="{56F597B8-153D-4BC9-916F-6876748A3BB1}" presName="rect2" presStyleLbl="fgImgPlace1" presStyleIdx="5" presStyleCnt="7" custScaleX="58092" custScaleY="53865" custLinFactNeighborX="15631" custLinFactNeighborY="-423"/>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dgm:spPr>
      <dgm:extLst>
        <a:ext uri="{E40237B7-FDA0-4F09-8148-C483321AD2D9}">
          <dgm14:cNvPr xmlns:dgm14="http://schemas.microsoft.com/office/drawing/2010/diagram" id="0" name="" descr="Sylimikro"/>
        </a:ext>
      </dgm:extLst>
    </dgm:pt>
    <dgm:pt modelId="{D6C98DC2-6D88-124E-8028-120710EE243B}" type="pres">
      <dgm:prSet presAssocID="{747C30B8-4982-4614-97DC-E24AAE956E63}" presName="sibTrans" presStyleCnt="0"/>
      <dgm:spPr/>
    </dgm:pt>
    <dgm:pt modelId="{B474A9F9-6833-624D-98E5-B7D7F5E3B62A}" type="pres">
      <dgm:prSet presAssocID="{CF84E310-A484-4D64-9B19-39336B2FDB5A}" presName="composite" presStyleCnt="0"/>
      <dgm:spPr/>
    </dgm:pt>
    <dgm:pt modelId="{18512AA4-81EF-1849-9EF1-33C6710227AE}" type="pres">
      <dgm:prSet presAssocID="{CF84E310-A484-4D64-9B19-39336B2FDB5A}" presName="rect1" presStyleLbl="trAlignAcc1" presStyleIdx="6" presStyleCnt="7" custLinFactNeighborX="-390" custLinFactNeighborY="-18946">
        <dgm:presLayoutVars>
          <dgm:bulletEnabled val="1"/>
        </dgm:presLayoutVars>
      </dgm:prSet>
      <dgm:spPr/>
    </dgm:pt>
    <dgm:pt modelId="{CFA2C570-C9E0-2F4F-A29F-E77AA205D23B}" type="pres">
      <dgm:prSet presAssocID="{CF84E310-A484-4D64-9B19-39336B2FDB5A}" presName="rect2" presStyleLbl="fgImgPlace1" presStyleIdx="6" presStyleCnt="7" custScaleX="82009" custScaleY="70037" custLinFactNeighborX="18321" custLinFactNeighborY="-11228"/>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dgm:spPr>
      <dgm:extLst>
        <a:ext uri="{E40237B7-FDA0-4F09-8148-C483321AD2D9}">
          <dgm14:cNvPr xmlns:dgm14="http://schemas.microsoft.com/office/drawing/2010/diagram" id="0" name="" descr="Board Room"/>
        </a:ext>
      </dgm:extLst>
    </dgm:pt>
  </dgm:ptLst>
  <dgm:cxnLst>
    <dgm:cxn modelId="{B7DFC012-91CD-B144-8A6B-43AFE8AB1874}" type="presOf" srcId="{93BC3E01-F44F-41EF-A0B9-82E8892E7574}" destId="{51BCD1D6-5666-804B-96F5-72E521435CF0}" srcOrd="0" destOrd="0" presId="urn:microsoft.com/office/officeart/2008/layout/PictureStrips"/>
    <dgm:cxn modelId="{8CF5BD15-5E7A-4303-B819-9CD77E6731BC}" srcId="{93BC3E01-F44F-41EF-A0B9-82E8892E7574}" destId="{E5A0835C-FC5B-4B82-9C37-12F226797EB5}" srcOrd="1" destOrd="0" parTransId="{5F06796F-7D38-455D-BDBB-9AE31B711B1D}" sibTransId="{14C71C78-EBBC-4A53-B229-48A89461F058}"/>
    <dgm:cxn modelId="{CD7B0C1A-962C-6843-B27C-7261E283D3FC}" type="presOf" srcId="{52231B8A-8F66-44A5-9578-7BCC2F1AD2DA}" destId="{26FDC985-0DAD-6343-9B2F-49F8CD80E52D}" srcOrd="0" destOrd="0" presId="urn:microsoft.com/office/officeart/2008/layout/PictureStrips"/>
    <dgm:cxn modelId="{6D91A930-7BF3-D749-BA58-45CD0E347A60}" type="presOf" srcId="{DE1E2396-DD32-44AE-9911-62979CBDB0C5}" destId="{31FE7C6F-63AA-484E-8244-58D5573E6293}" srcOrd="0" destOrd="0" presId="urn:microsoft.com/office/officeart/2008/layout/PictureStrips"/>
    <dgm:cxn modelId="{B0F3163C-1F8F-2E47-8FAA-7E455A8939B8}" type="presOf" srcId="{CF84E310-A484-4D64-9B19-39336B2FDB5A}" destId="{18512AA4-81EF-1849-9EF1-33C6710227AE}" srcOrd="0" destOrd="0" presId="urn:microsoft.com/office/officeart/2008/layout/PictureStrips"/>
    <dgm:cxn modelId="{F48EF369-4492-4E7C-8EB8-841AB16B6ADD}" srcId="{93BC3E01-F44F-41EF-A0B9-82E8892E7574}" destId="{DE1E2396-DD32-44AE-9911-62979CBDB0C5}" srcOrd="0" destOrd="0" parTransId="{96AC6308-61EF-47EC-8FC3-74595954377B}" sibTransId="{D47E7B4B-362A-4486-9D2B-1BE767AD3430}"/>
    <dgm:cxn modelId="{E51E256B-1949-5D46-B8B6-3609D9A4A7C0}" type="presOf" srcId="{604A7024-6947-4039-B2B2-22B0A35D648D}" destId="{A1D57AE0-7046-194A-9136-056C441A385D}" srcOrd="0" destOrd="0" presId="urn:microsoft.com/office/officeart/2008/layout/PictureStrips"/>
    <dgm:cxn modelId="{36137570-61CB-914B-9675-3845D5583400}" type="presOf" srcId="{E5A0835C-FC5B-4B82-9C37-12F226797EB5}" destId="{62749970-BFA5-8440-BDA8-8EACCCB0AB7E}" srcOrd="0" destOrd="0" presId="urn:microsoft.com/office/officeart/2008/layout/PictureStrips"/>
    <dgm:cxn modelId="{9ADAEE7D-3AD9-41B0-9311-F4566B25D293}" srcId="{93BC3E01-F44F-41EF-A0B9-82E8892E7574}" destId="{56F597B8-153D-4BC9-916F-6876748A3BB1}" srcOrd="5" destOrd="0" parTransId="{AA98080F-8933-4056-B94B-8A313D36830C}" sibTransId="{747C30B8-4982-4614-97DC-E24AAE956E63}"/>
    <dgm:cxn modelId="{5D547784-BD6F-4D88-A45D-3146AC26D080}" srcId="{93BC3E01-F44F-41EF-A0B9-82E8892E7574}" destId="{6F2078AA-4D59-43FD-A89A-B012B49E2A93}" srcOrd="3" destOrd="0" parTransId="{D9F2C2F2-A503-42CD-BBF4-563339D556B1}" sibTransId="{F1B45452-ADEE-4406-85EC-174F9328E6C8}"/>
    <dgm:cxn modelId="{FE14BE85-975B-694D-BD83-9B4C143F9FC5}" type="presOf" srcId="{6F2078AA-4D59-43FD-A89A-B012B49E2A93}" destId="{3C2E9E2D-0CB5-BC4F-897D-D094643DB06D}" srcOrd="0" destOrd="0" presId="urn:microsoft.com/office/officeart/2008/layout/PictureStrips"/>
    <dgm:cxn modelId="{5B9D70A8-9B90-497D-9E42-E8A6549D12AB}" srcId="{93BC3E01-F44F-41EF-A0B9-82E8892E7574}" destId="{52231B8A-8F66-44A5-9578-7BCC2F1AD2DA}" srcOrd="4" destOrd="0" parTransId="{771CBBF3-A193-4870-8AC9-0EA89746BB99}" sibTransId="{2D8806F2-A222-4C68-A42A-85BDEAFBCED5}"/>
    <dgm:cxn modelId="{5D5CF3D5-11F6-42A1-83F3-FE8D93AB55AE}" srcId="{93BC3E01-F44F-41EF-A0B9-82E8892E7574}" destId="{604A7024-6947-4039-B2B2-22B0A35D648D}" srcOrd="2" destOrd="0" parTransId="{28395599-AD46-49DD-A524-6939FDEFC4B7}" sibTransId="{BB9755C6-FA48-4946-A17F-8F8C8FDF7AE8}"/>
    <dgm:cxn modelId="{B80A65D6-A10B-4009-A741-B175B4C24E54}" srcId="{93BC3E01-F44F-41EF-A0B9-82E8892E7574}" destId="{CF84E310-A484-4D64-9B19-39336B2FDB5A}" srcOrd="6" destOrd="0" parTransId="{A165235C-009B-4A34-AFF5-5700E163AEBC}" sibTransId="{C5E0E8A6-DE20-4456-A563-27C972699622}"/>
    <dgm:cxn modelId="{FBA43FEC-75C9-9D42-9D24-277DFD27970B}" type="presOf" srcId="{56F597B8-153D-4BC9-916F-6876748A3BB1}" destId="{B56B7569-98C5-884D-8445-D09B4784682F}" srcOrd="0" destOrd="0" presId="urn:microsoft.com/office/officeart/2008/layout/PictureStrips"/>
    <dgm:cxn modelId="{F636B560-1824-5545-A294-A73277B5CDD2}" type="presParOf" srcId="{51BCD1D6-5666-804B-96F5-72E521435CF0}" destId="{8BFB9F82-F324-6F44-93FE-A81A93628B0C}" srcOrd="0" destOrd="0" presId="urn:microsoft.com/office/officeart/2008/layout/PictureStrips"/>
    <dgm:cxn modelId="{FFFCC856-A806-E940-9C67-72D7C86F4FF2}" type="presParOf" srcId="{8BFB9F82-F324-6F44-93FE-A81A93628B0C}" destId="{31FE7C6F-63AA-484E-8244-58D5573E6293}" srcOrd="0" destOrd="0" presId="urn:microsoft.com/office/officeart/2008/layout/PictureStrips"/>
    <dgm:cxn modelId="{DF3AE55F-8CAA-1C47-B9E0-520DD74B0860}" type="presParOf" srcId="{8BFB9F82-F324-6F44-93FE-A81A93628B0C}" destId="{996D9F72-25AA-5A49-891D-7E57C8E151BF}" srcOrd="1" destOrd="0" presId="urn:microsoft.com/office/officeart/2008/layout/PictureStrips"/>
    <dgm:cxn modelId="{A0144DEB-9F8F-DD47-A09E-FFBD9DE7645F}" type="presParOf" srcId="{51BCD1D6-5666-804B-96F5-72E521435CF0}" destId="{62B4F3F1-7AB1-B44F-8A08-047A370BF518}" srcOrd="1" destOrd="0" presId="urn:microsoft.com/office/officeart/2008/layout/PictureStrips"/>
    <dgm:cxn modelId="{7A7F1BC4-8EE8-394B-9BC1-9CAE522D30E4}" type="presParOf" srcId="{51BCD1D6-5666-804B-96F5-72E521435CF0}" destId="{B9B2C491-5D38-C340-BA17-B92AEC3C8C9D}" srcOrd="2" destOrd="0" presId="urn:microsoft.com/office/officeart/2008/layout/PictureStrips"/>
    <dgm:cxn modelId="{84C65360-39A6-9744-AF0B-475C8AE62974}" type="presParOf" srcId="{B9B2C491-5D38-C340-BA17-B92AEC3C8C9D}" destId="{62749970-BFA5-8440-BDA8-8EACCCB0AB7E}" srcOrd="0" destOrd="0" presId="urn:microsoft.com/office/officeart/2008/layout/PictureStrips"/>
    <dgm:cxn modelId="{F1FC9117-8F6A-0F49-B71C-EDC6FF975D74}" type="presParOf" srcId="{B9B2C491-5D38-C340-BA17-B92AEC3C8C9D}" destId="{FDED7154-1265-3C47-9793-9F664687B174}" srcOrd="1" destOrd="0" presId="urn:microsoft.com/office/officeart/2008/layout/PictureStrips"/>
    <dgm:cxn modelId="{B08D5CFB-4D9D-DD4B-88ED-81A3E688588C}" type="presParOf" srcId="{51BCD1D6-5666-804B-96F5-72E521435CF0}" destId="{607C06CE-3DF2-B74D-ADE8-66D6AC2C364B}" srcOrd="3" destOrd="0" presId="urn:microsoft.com/office/officeart/2008/layout/PictureStrips"/>
    <dgm:cxn modelId="{58149AA4-6C41-F84A-8DDE-6F84019BCE87}" type="presParOf" srcId="{51BCD1D6-5666-804B-96F5-72E521435CF0}" destId="{EF98FE0D-7A75-554A-8978-FDAB497C487E}" srcOrd="4" destOrd="0" presId="urn:microsoft.com/office/officeart/2008/layout/PictureStrips"/>
    <dgm:cxn modelId="{A45960C7-6D87-9747-BC65-7F264DBA415D}" type="presParOf" srcId="{EF98FE0D-7A75-554A-8978-FDAB497C487E}" destId="{A1D57AE0-7046-194A-9136-056C441A385D}" srcOrd="0" destOrd="0" presId="urn:microsoft.com/office/officeart/2008/layout/PictureStrips"/>
    <dgm:cxn modelId="{1E2EB6AF-C895-954A-A263-A90538354C7F}" type="presParOf" srcId="{EF98FE0D-7A75-554A-8978-FDAB497C487E}" destId="{F69DA9AA-894F-B443-9594-47477DEF23A8}" srcOrd="1" destOrd="0" presId="urn:microsoft.com/office/officeart/2008/layout/PictureStrips"/>
    <dgm:cxn modelId="{A03419F0-5C73-774E-9F47-613B684CD796}" type="presParOf" srcId="{51BCD1D6-5666-804B-96F5-72E521435CF0}" destId="{FD3A89EE-77ED-0943-9D3B-B9DD3B3C12F2}" srcOrd="5" destOrd="0" presId="urn:microsoft.com/office/officeart/2008/layout/PictureStrips"/>
    <dgm:cxn modelId="{CE908823-C534-6142-AD62-E68789584DB6}" type="presParOf" srcId="{51BCD1D6-5666-804B-96F5-72E521435CF0}" destId="{4EC97454-7A8A-7C4B-9B9A-98822C7C25EF}" srcOrd="6" destOrd="0" presId="urn:microsoft.com/office/officeart/2008/layout/PictureStrips"/>
    <dgm:cxn modelId="{8E99EBCE-907E-C545-A179-CC8AA778D1F1}" type="presParOf" srcId="{4EC97454-7A8A-7C4B-9B9A-98822C7C25EF}" destId="{3C2E9E2D-0CB5-BC4F-897D-D094643DB06D}" srcOrd="0" destOrd="0" presId="urn:microsoft.com/office/officeart/2008/layout/PictureStrips"/>
    <dgm:cxn modelId="{862A24C0-100E-044E-885E-6B859553B5DA}" type="presParOf" srcId="{4EC97454-7A8A-7C4B-9B9A-98822C7C25EF}" destId="{2043B366-FC93-A54B-BE52-8E603798C282}" srcOrd="1" destOrd="0" presId="urn:microsoft.com/office/officeart/2008/layout/PictureStrips"/>
    <dgm:cxn modelId="{B01418C6-E163-1949-AEC7-FDA76E0E4594}" type="presParOf" srcId="{51BCD1D6-5666-804B-96F5-72E521435CF0}" destId="{F16EE06D-116F-284C-AF0C-136A4F2F11C3}" srcOrd="7" destOrd="0" presId="urn:microsoft.com/office/officeart/2008/layout/PictureStrips"/>
    <dgm:cxn modelId="{BF273562-4E87-5C42-AACB-47A8B02A0DC9}" type="presParOf" srcId="{51BCD1D6-5666-804B-96F5-72E521435CF0}" destId="{4ECACF18-5947-3647-BAC9-31BEE9912409}" srcOrd="8" destOrd="0" presId="urn:microsoft.com/office/officeart/2008/layout/PictureStrips"/>
    <dgm:cxn modelId="{35896971-D8F8-9D48-AC2B-9E5987871211}" type="presParOf" srcId="{4ECACF18-5947-3647-BAC9-31BEE9912409}" destId="{26FDC985-0DAD-6343-9B2F-49F8CD80E52D}" srcOrd="0" destOrd="0" presId="urn:microsoft.com/office/officeart/2008/layout/PictureStrips"/>
    <dgm:cxn modelId="{B56C99FF-E06C-E14F-A649-400E5380D6DD}" type="presParOf" srcId="{4ECACF18-5947-3647-BAC9-31BEE9912409}" destId="{8AFD1F2F-B374-FF4B-BAAF-D74DDBA04582}" srcOrd="1" destOrd="0" presId="urn:microsoft.com/office/officeart/2008/layout/PictureStrips"/>
    <dgm:cxn modelId="{F210EAF5-F077-B74F-9056-153740404604}" type="presParOf" srcId="{51BCD1D6-5666-804B-96F5-72E521435CF0}" destId="{6E7DD9CC-DF30-B24C-99FB-0198D17668B6}" srcOrd="9" destOrd="0" presId="urn:microsoft.com/office/officeart/2008/layout/PictureStrips"/>
    <dgm:cxn modelId="{21092A47-82A4-C04B-91F2-C91C1E5D7788}" type="presParOf" srcId="{51BCD1D6-5666-804B-96F5-72E521435CF0}" destId="{5D909914-30B3-4748-9AEB-06AABD2CF17A}" srcOrd="10" destOrd="0" presId="urn:microsoft.com/office/officeart/2008/layout/PictureStrips"/>
    <dgm:cxn modelId="{37C18BE3-4345-AE4F-BF2B-BA839BD83D0A}" type="presParOf" srcId="{5D909914-30B3-4748-9AEB-06AABD2CF17A}" destId="{B56B7569-98C5-884D-8445-D09B4784682F}" srcOrd="0" destOrd="0" presId="urn:microsoft.com/office/officeart/2008/layout/PictureStrips"/>
    <dgm:cxn modelId="{24A2B4A3-731A-8849-A566-B617D74DD652}" type="presParOf" srcId="{5D909914-30B3-4748-9AEB-06AABD2CF17A}" destId="{5AE7823E-ED2C-624B-A460-35FDAED1AAFE}" srcOrd="1" destOrd="0" presId="urn:microsoft.com/office/officeart/2008/layout/PictureStrips"/>
    <dgm:cxn modelId="{00A97A6B-6813-8C43-B939-C084B12703A2}" type="presParOf" srcId="{51BCD1D6-5666-804B-96F5-72E521435CF0}" destId="{D6C98DC2-6D88-124E-8028-120710EE243B}" srcOrd="11" destOrd="0" presId="urn:microsoft.com/office/officeart/2008/layout/PictureStrips"/>
    <dgm:cxn modelId="{4F4B315A-1FD6-964D-AB70-96BFDADDCE4C}" type="presParOf" srcId="{51BCD1D6-5666-804B-96F5-72E521435CF0}" destId="{B474A9F9-6833-624D-98E5-B7D7F5E3B62A}" srcOrd="12" destOrd="0" presId="urn:microsoft.com/office/officeart/2008/layout/PictureStrips"/>
    <dgm:cxn modelId="{1943C64F-A744-4F48-8F25-84A8CA2B236B}" type="presParOf" srcId="{B474A9F9-6833-624D-98E5-B7D7F5E3B62A}" destId="{18512AA4-81EF-1849-9EF1-33C6710227AE}" srcOrd="0" destOrd="0" presId="urn:microsoft.com/office/officeart/2008/layout/PictureStrips"/>
    <dgm:cxn modelId="{C7D464AA-1CAC-4A4D-A1A5-C93FB47EB24E}" type="presParOf" srcId="{B474A9F9-6833-624D-98E5-B7D7F5E3B62A}" destId="{CFA2C570-C9E0-2F4F-A29F-E77AA205D23B}"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3BC3E01-F44F-41EF-A0B9-82E8892E7574}"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DE1E2396-DD32-44AE-9911-62979CBDB0C5}">
      <dgm:prSet phldr="0" custT="1"/>
      <dgm:spPr/>
      <dgm:t>
        <a:bodyPr/>
        <a:lstStyle/>
        <a:p>
          <a:r>
            <a:rPr lang="en-CA" sz="1200">
              <a:latin typeface="+mn-lt"/>
              <a:cs typeface="Calibri"/>
            </a:rPr>
            <a:t>Design an integrative communicative language skills test focusing on vocabulary, grammar and writing. </a:t>
          </a:r>
          <a:r>
            <a:rPr lang="en-US" sz="1200">
              <a:latin typeface="+mn-lt"/>
            </a:rPr>
            <a:t>Test should be of such length that your peers in your small group can complete it in about 10-15 min in class. </a:t>
          </a:r>
        </a:p>
      </dgm:t>
    </dgm:pt>
    <dgm:pt modelId="{96AC6308-61EF-47EC-8FC3-74595954377B}" type="parTrans" cxnId="{F48EF369-4492-4E7C-8EB8-841AB16B6ADD}">
      <dgm:prSet/>
      <dgm:spPr/>
      <dgm:t>
        <a:bodyPr/>
        <a:lstStyle/>
        <a:p>
          <a:endParaRPr lang="en-US"/>
        </a:p>
      </dgm:t>
    </dgm:pt>
    <dgm:pt modelId="{D47E7B4B-362A-4486-9D2B-1BE767AD3430}" type="sibTrans" cxnId="{F48EF369-4492-4E7C-8EB8-841AB16B6ADD}">
      <dgm:prSet/>
      <dgm:spPr/>
      <dgm:t>
        <a:bodyPr/>
        <a:lstStyle/>
        <a:p>
          <a:pPr>
            <a:lnSpc>
              <a:spcPct val="100000"/>
            </a:lnSpc>
          </a:pPr>
          <a:endParaRPr lang="en-US"/>
        </a:p>
      </dgm:t>
    </dgm:pt>
    <dgm:pt modelId="{E5A0835C-FC5B-4B82-9C37-12F226797EB5}">
      <dgm:prSet phldr="0" custT="1"/>
      <dgm:spPr/>
      <dgm:t>
        <a:bodyPr/>
        <a:lstStyle/>
        <a:p>
          <a:r>
            <a:rPr lang="en-CA" sz="1200" b="0">
              <a:latin typeface="+mn-lt"/>
              <a:cs typeface="Calibri"/>
            </a:rPr>
            <a:t>Consider what the core/school-level curriculum states about assessment in foreign language education and your language subject, for the grade level you choose and the skill level that it is related to.</a:t>
          </a:r>
          <a:endParaRPr lang="en-US" sz="1200" b="1">
            <a:latin typeface="+mn-lt"/>
          </a:endParaRPr>
        </a:p>
      </dgm:t>
    </dgm:pt>
    <dgm:pt modelId="{5F06796F-7D38-455D-BDBB-9AE31B711B1D}" type="parTrans" cxnId="{8CF5BD15-5E7A-4303-B819-9CD77E6731BC}">
      <dgm:prSet/>
      <dgm:spPr/>
      <dgm:t>
        <a:bodyPr/>
        <a:lstStyle/>
        <a:p>
          <a:endParaRPr lang="en-US"/>
        </a:p>
      </dgm:t>
    </dgm:pt>
    <dgm:pt modelId="{14C71C78-EBBC-4A53-B229-48A89461F058}" type="sibTrans" cxnId="{8CF5BD15-5E7A-4303-B819-9CD77E6731BC}">
      <dgm:prSet/>
      <dgm:spPr/>
      <dgm:t>
        <a:bodyPr/>
        <a:lstStyle/>
        <a:p>
          <a:pPr>
            <a:lnSpc>
              <a:spcPct val="100000"/>
            </a:lnSpc>
          </a:pPr>
          <a:endParaRPr lang="en-US"/>
        </a:p>
      </dgm:t>
    </dgm:pt>
    <dgm:pt modelId="{604A7024-6947-4039-B2B2-22B0A35D648D}">
      <dgm:prSet phldr="0"/>
      <dgm:spPr/>
      <dgm:t>
        <a:bodyPr/>
        <a:lstStyle/>
        <a:p>
          <a:r>
            <a:rPr lang="en-CA" b="0">
              <a:latin typeface="Calibri"/>
              <a:cs typeface="Calibri"/>
            </a:rPr>
            <a:t>Think: </a:t>
          </a:r>
          <a:r>
            <a:rPr lang="en-US" b="0">
              <a:latin typeface="Arial"/>
              <a:cs typeface="Arial"/>
            </a:rPr>
            <a:t>What grade level is the test for? What CEFR/ELPS level is the test for? (Include the particular description.)</a:t>
          </a:r>
          <a:r>
            <a:rPr lang="en-US" b="0">
              <a:latin typeface="Arial"/>
            </a:rPr>
            <a:t> </a:t>
          </a:r>
          <a:r>
            <a:rPr lang="en-US" b="0">
              <a:latin typeface="Arial"/>
              <a:cs typeface="Arial"/>
            </a:rPr>
            <a:t>If in upper secondary school, state the course that this test is for. If in basic education, what grade is the test for, what content areas (C) are covered in the test?</a:t>
          </a:r>
          <a:endParaRPr lang="en-US" b="0"/>
        </a:p>
      </dgm:t>
    </dgm:pt>
    <dgm:pt modelId="{28395599-AD46-49DD-A524-6939FDEFC4B7}" type="parTrans" cxnId="{5D5CF3D5-11F6-42A1-83F3-FE8D93AB55AE}">
      <dgm:prSet/>
      <dgm:spPr/>
      <dgm:t>
        <a:bodyPr/>
        <a:lstStyle/>
        <a:p>
          <a:endParaRPr lang="en-US"/>
        </a:p>
      </dgm:t>
    </dgm:pt>
    <dgm:pt modelId="{BB9755C6-FA48-4946-A17F-8F8C8FDF7AE8}" type="sibTrans" cxnId="{5D5CF3D5-11F6-42A1-83F3-FE8D93AB55AE}">
      <dgm:prSet/>
      <dgm:spPr/>
      <dgm:t>
        <a:bodyPr/>
        <a:lstStyle/>
        <a:p>
          <a:pPr>
            <a:lnSpc>
              <a:spcPct val="100000"/>
            </a:lnSpc>
          </a:pPr>
          <a:endParaRPr lang="en-US"/>
        </a:p>
      </dgm:t>
    </dgm:pt>
    <dgm:pt modelId="{602DD259-678F-411C-97F1-E94E3A4B0AA9}">
      <dgm:prSet phldr="0" custT="1"/>
      <dgm:spPr/>
      <dgm:t>
        <a:bodyPr/>
        <a:lstStyle/>
        <a:p>
          <a:r>
            <a:rPr lang="en-US" sz="1200" b="0">
              <a:latin typeface="Arial"/>
              <a:cs typeface="Arial"/>
            </a:rPr>
            <a:t>Describe the structure of the test task (what it contains, what it measures/assesses, etc.) and the assessment criteria</a:t>
          </a:r>
          <a:endParaRPr lang="en-US" sz="1200" b="1"/>
        </a:p>
      </dgm:t>
    </dgm:pt>
    <dgm:pt modelId="{52DA5ACD-F1AD-4C95-A0B8-A65F7F0A0010}" type="parTrans" cxnId="{E876CED4-F037-42B9-AD24-F56CCB6E55C1}">
      <dgm:prSet/>
      <dgm:spPr/>
      <dgm:t>
        <a:bodyPr/>
        <a:lstStyle/>
        <a:p>
          <a:endParaRPr lang="en-US"/>
        </a:p>
      </dgm:t>
    </dgm:pt>
    <dgm:pt modelId="{81E4B01F-7C7D-4646-93AB-68CC867B7AC4}" type="sibTrans" cxnId="{E876CED4-F037-42B9-AD24-F56CCB6E55C1}">
      <dgm:prSet/>
      <dgm:spPr/>
      <dgm:t>
        <a:bodyPr/>
        <a:lstStyle/>
        <a:p>
          <a:pPr>
            <a:lnSpc>
              <a:spcPct val="100000"/>
            </a:lnSpc>
          </a:pPr>
          <a:endParaRPr lang="en-US"/>
        </a:p>
      </dgm:t>
    </dgm:pt>
    <dgm:pt modelId="{6F2078AA-4D59-43FD-A89A-B012B49E2A93}">
      <dgm:prSet phldr="0" custT="1"/>
      <dgm:spPr/>
      <dgm:t>
        <a:bodyPr/>
        <a:lstStyle/>
        <a:p>
          <a:r>
            <a:rPr lang="en-CA" sz="1200" b="0"/>
            <a:t>The test can consist of different communicative parts that are linked, for example, by topic</a:t>
          </a:r>
          <a:endParaRPr lang="en-CA" sz="1200" b="0">
            <a:latin typeface="Arial"/>
            <a:cs typeface="Arial"/>
          </a:endParaRPr>
        </a:p>
      </dgm:t>
    </dgm:pt>
    <dgm:pt modelId="{D9F2C2F2-A503-42CD-BBF4-563339D556B1}" type="parTrans" cxnId="{5D547784-BD6F-4D88-A45D-3146AC26D080}">
      <dgm:prSet/>
      <dgm:spPr/>
      <dgm:t>
        <a:bodyPr/>
        <a:lstStyle/>
        <a:p>
          <a:endParaRPr lang="fi-FI"/>
        </a:p>
      </dgm:t>
    </dgm:pt>
    <dgm:pt modelId="{F1B45452-ADEE-4406-85EC-174F9328E6C8}" type="sibTrans" cxnId="{5D547784-BD6F-4D88-A45D-3146AC26D080}">
      <dgm:prSet/>
      <dgm:spPr/>
      <dgm:t>
        <a:bodyPr/>
        <a:lstStyle/>
        <a:p>
          <a:endParaRPr lang="de-DE"/>
        </a:p>
      </dgm:t>
    </dgm:pt>
    <dgm:pt modelId="{7C35591B-3AD3-4835-9175-8742D57FD518}">
      <dgm:prSet phldr="0" custT="1"/>
      <dgm:spPr/>
      <dgm:t>
        <a:bodyPr/>
        <a:lstStyle/>
        <a:p>
          <a:r>
            <a:rPr lang="en-US" sz="1200" b="0">
              <a:latin typeface="Arial"/>
              <a:cs typeface="Arial"/>
            </a:rPr>
            <a:t>Include a model answer with points for vocabulary and grammar parts, and assessment criteria and points for the writing task</a:t>
          </a:r>
        </a:p>
      </dgm:t>
    </dgm:pt>
    <dgm:pt modelId="{63B28F59-CD7B-4465-B271-1797169BE749}" type="parTrans" cxnId="{9259411D-960C-4BAC-BFBE-36346EE45A44}">
      <dgm:prSet/>
      <dgm:spPr/>
      <dgm:t>
        <a:bodyPr/>
        <a:lstStyle/>
        <a:p>
          <a:endParaRPr lang="fi-FI"/>
        </a:p>
      </dgm:t>
    </dgm:pt>
    <dgm:pt modelId="{579880DB-30BB-4E64-AC1C-D9F672448B33}" type="sibTrans" cxnId="{9259411D-960C-4BAC-BFBE-36346EE45A44}">
      <dgm:prSet/>
      <dgm:spPr/>
      <dgm:t>
        <a:bodyPr/>
        <a:lstStyle/>
        <a:p>
          <a:endParaRPr lang="de-DE"/>
        </a:p>
      </dgm:t>
    </dgm:pt>
    <dgm:pt modelId="{F8EB0CE0-5D7C-4441-8055-5F863F7460D8}">
      <dgm:prSet phldr="0" custT="1"/>
      <dgm:spPr/>
      <dgm:t>
        <a:bodyPr/>
        <a:lstStyle/>
        <a:p>
          <a:r>
            <a:rPr lang="en-US" sz="1200" b="0">
              <a:latin typeface="Arial"/>
              <a:cs typeface="Arial"/>
            </a:rPr>
            <a:t>In class you will work in the small groups to try out the tests, assess each test, and give supportive and constructive feedback</a:t>
          </a:r>
        </a:p>
      </dgm:t>
    </dgm:pt>
    <dgm:pt modelId="{01556CC1-869D-44CE-B5C0-494E6E6DCE97}" type="parTrans" cxnId="{CC716321-240A-4671-986F-2E880A0EB660}">
      <dgm:prSet/>
      <dgm:spPr/>
      <dgm:t>
        <a:bodyPr/>
        <a:lstStyle/>
        <a:p>
          <a:endParaRPr lang="fi-FI"/>
        </a:p>
      </dgm:t>
    </dgm:pt>
    <dgm:pt modelId="{4BEA9BCB-EAC2-442C-9E13-C3288C12D0AC}" type="sibTrans" cxnId="{CC716321-240A-4671-986F-2E880A0EB660}">
      <dgm:prSet/>
      <dgm:spPr/>
      <dgm:t>
        <a:bodyPr/>
        <a:lstStyle/>
        <a:p>
          <a:endParaRPr lang="de-DE"/>
        </a:p>
      </dgm:t>
    </dgm:pt>
    <dgm:pt modelId="{E2E8FD28-E223-D645-95C4-0D81F9E63DB2}" type="pres">
      <dgm:prSet presAssocID="{93BC3E01-F44F-41EF-A0B9-82E8892E7574}" presName="Name0" presStyleCnt="0">
        <dgm:presLayoutVars>
          <dgm:dir/>
          <dgm:resizeHandles val="exact"/>
        </dgm:presLayoutVars>
      </dgm:prSet>
      <dgm:spPr/>
    </dgm:pt>
    <dgm:pt modelId="{638E6D75-F3CD-A445-977E-BCB111D077E0}" type="pres">
      <dgm:prSet presAssocID="{DE1E2396-DD32-44AE-9911-62979CBDB0C5}" presName="composite" presStyleCnt="0"/>
      <dgm:spPr/>
    </dgm:pt>
    <dgm:pt modelId="{B3AF9C4C-D478-B845-B454-DC2FACF07A2D}" type="pres">
      <dgm:prSet presAssocID="{DE1E2396-DD32-44AE-9911-62979CBDB0C5}" presName="rect1" presStyleLbl="trAlignAcc1" presStyleIdx="0" presStyleCnt="7" custLinFactNeighborX="2793">
        <dgm:presLayoutVars>
          <dgm:bulletEnabled val="1"/>
        </dgm:presLayoutVars>
      </dgm:prSet>
      <dgm:spPr/>
    </dgm:pt>
    <dgm:pt modelId="{60B4D6E3-3C9C-D54D-8E93-126D43E4F07C}" type="pres">
      <dgm:prSet presAssocID="{DE1E2396-DD32-44AE-9911-62979CBDB0C5}" presName="rect2" presStyleLbl="fgImgPlace1" presStyleIdx="0" presStyleCnt="7" custScaleX="59272" custScaleY="38981" custLinFactNeighborX="17586" custLinFactNeighborY="4509"/>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Luokkahuone"/>
        </a:ext>
      </dgm:extLst>
    </dgm:pt>
    <dgm:pt modelId="{3C583EDD-A151-304E-A419-CB08C1F6CB32}" type="pres">
      <dgm:prSet presAssocID="{D47E7B4B-362A-4486-9D2B-1BE767AD3430}" presName="sibTrans" presStyleCnt="0"/>
      <dgm:spPr/>
    </dgm:pt>
    <dgm:pt modelId="{E0874FE1-DEC0-6242-8F6B-0A1B03A3326D}" type="pres">
      <dgm:prSet presAssocID="{E5A0835C-FC5B-4B82-9C37-12F226797EB5}" presName="composite" presStyleCnt="0"/>
      <dgm:spPr/>
    </dgm:pt>
    <dgm:pt modelId="{3477930A-80D3-0743-9DBE-1021E1908095}" type="pres">
      <dgm:prSet presAssocID="{E5A0835C-FC5B-4B82-9C37-12F226797EB5}" presName="rect1" presStyleLbl="trAlignAcc1" presStyleIdx="1" presStyleCnt="7">
        <dgm:presLayoutVars>
          <dgm:bulletEnabled val="1"/>
        </dgm:presLayoutVars>
      </dgm:prSet>
      <dgm:spPr/>
    </dgm:pt>
    <dgm:pt modelId="{6E5A7CFF-802A-C94C-9C52-4C4C324A7CE9}" type="pres">
      <dgm:prSet presAssocID="{E5A0835C-FC5B-4B82-9C37-12F226797EB5}" presName="rect2" presStyleLbl="fgImgPlace1" presStyleIdx="1" presStyleCnt="7" custScaleX="80470" custScaleY="59418" custLinFactNeighborX="14880" custLinFactNeighborY="811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iploma Roll"/>
        </a:ext>
      </dgm:extLst>
    </dgm:pt>
    <dgm:pt modelId="{F4ABB048-C78E-444B-8034-8FE854FCDF7C}" type="pres">
      <dgm:prSet presAssocID="{14C71C78-EBBC-4A53-B229-48A89461F058}" presName="sibTrans" presStyleCnt="0"/>
      <dgm:spPr/>
    </dgm:pt>
    <dgm:pt modelId="{9EB06A71-375C-F945-98E8-47C122B0024C}" type="pres">
      <dgm:prSet presAssocID="{604A7024-6947-4039-B2B2-22B0A35D648D}" presName="composite" presStyleCnt="0"/>
      <dgm:spPr/>
    </dgm:pt>
    <dgm:pt modelId="{9E0B60CD-76A7-C841-8E90-3C71C4302094}" type="pres">
      <dgm:prSet presAssocID="{604A7024-6947-4039-B2B2-22B0A35D648D}" presName="rect1" presStyleLbl="trAlignAcc1" presStyleIdx="2" presStyleCnt="7">
        <dgm:presLayoutVars>
          <dgm:bulletEnabled val="1"/>
        </dgm:presLayoutVars>
      </dgm:prSet>
      <dgm:spPr/>
    </dgm:pt>
    <dgm:pt modelId="{9099A087-5D63-7D48-8282-F8E6403E1741}" type="pres">
      <dgm:prSet presAssocID="{604A7024-6947-4039-B2B2-22B0A35D648D}" presName="rect2" presStyleLbl="fgImgPlace1" presStyleIdx="2" presStyleCnt="7" custScaleX="71952" custScaleY="56187" custLinFactNeighborX="9469" custLinFactNeighborY="811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Test tubes"/>
        </a:ext>
      </dgm:extLst>
    </dgm:pt>
    <dgm:pt modelId="{C0B84ED3-F46B-664D-AC71-F7A3BC32B24D}" type="pres">
      <dgm:prSet presAssocID="{BB9755C6-FA48-4946-A17F-8F8C8FDF7AE8}" presName="sibTrans" presStyleCnt="0"/>
      <dgm:spPr/>
    </dgm:pt>
    <dgm:pt modelId="{1D0123FF-16C0-C948-A672-BD6E5281FBDC}" type="pres">
      <dgm:prSet presAssocID="{602DD259-678F-411C-97F1-E94E3A4B0AA9}" presName="composite" presStyleCnt="0"/>
      <dgm:spPr/>
    </dgm:pt>
    <dgm:pt modelId="{3524FD9D-F1E9-D740-BD1E-99E534532CD4}" type="pres">
      <dgm:prSet presAssocID="{602DD259-678F-411C-97F1-E94E3A4B0AA9}" presName="rect1" presStyleLbl="trAlignAcc1" presStyleIdx="3" presStyleCnt="7" custLinFactNeighborX="1397" custLinFactNeighborY="497">
        <dgm:presLayoutVars>
          <dgm:bulletEnabled val="1"/>
        </dgm:presLayoutVars>
      </dgm:prSet>
      <dgm:spPr/>
    </dgm:pt>
    <dgm:pt modelId="{1489E76C-4B7D-1A4B-9704-FF3C4A3FCA19}" type="pres">
      <dgm:prSet presAssocID="{602DD259-678F-411C-97F1-E94E3A4B0AA9}" presName="rect2" presStyleLbl="fgImgPlace1" presStyleIdx="3" presStyleCnt="7" custScaleX="71661" custScaleY="41831" custLinFactNeighborX="15722" custLinFactNeighborY="1108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Head with Gears"/>
        </a:ext>
      </dgm:extLst>
    </dgm:pt>
    <dgm:pt modelId="{566B1E7A-CAE5-A946-A702-B7F95E3511C8}" type="pres">
      <dgm:prSet presAssocID="{81E4B01F-7C7D-4646-93AB-68CC867B7AC4}" presName="sibTrans" presStyleCnt="0"/>
      <dgm:spPr/>
    </dgm:pt>
    <dgm:pt modelId="{ED3B9596-C5F8-8144-A1CD-1A8EE792B468}" type="pres">
      <dgm:prSet presAssocID="{6F2078AA-4D59-43FD-A89A-B012B49E2A93}" presName="composite" presStyleCnt="0"/>
      <dgm:spPr/>
    </dgm:pt>
    <dgm:pt modelId="{2CBD999D-06E4-A84D-8950-056EAA05F82A}" type="pres">
      <dgm:prSet presAssocID="{6F2078AA-4D59-43FD-A89A-B012B49E2A93}" presName="rect1" presStyleLbl="trAlignAcc1" presStyleIdx="4" presStyleCnt="7" custLinFactNeighborX="-621" custLinFactNeighborY="496">
        <dgm:presLayoutVars>
          <dgm:bulletEnabled val="1"/>
        </dgm:presLayoutVars>
      </dgm:prSet>
      <dgm:spPr/>
    </dgm:pt>
    <dgm:pt modelId="{58DBA410-A07B-E347-B178-18F041E08368}" type="pres">
      <dgm:prSet presAssocID="{6F2078AA-4D59-43FD-A89A-B012B49E2A93}" presName="rect2" presStyleLbl="fgImgPlace1" presStyleIdx="4" presStyleCnt="7" custScaleX="71552" custScaleY="36367" custLinFactNeighborX="19183" custLinFactNeighborY="12723"/>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Chat Bubble"/>
        </a:ext>
      </dgm:extLst>
    </dgm:pt>
    <dgm:pt modelId="{AB1A9354-E157-4743-B32F-2E4479828A46}" type="pres">
      <dgm:prSet presAssocID="{F1B45452-ADEE-4406-85EC-174F9328E6C8}" presName="sibTrans" presStyleCnt="0"/>
      <dgm:spPr/>
    </dgm:pt>
    <dgm:pt modelId="{C14DAC3C-1125-4D4A-BEEB-CD71A45ED7D3}" type="pres">
      <dgm:prSet presAssocID="{7C35591B-3AD3-4835-9175-8742D57FD518}" presName="composite" presStyleCnt="0"/>
      <dgm:spPr/>
    </dgm:pt>
    <dgm:pt modelId="{769E3EB9-A9B4-9641-BADB-1DCC6B820063}" type="pres">
      <dgm:prSet presAssocID="{7C35591B-3AD3-4835-9175-8742D57FD518}" presName="rect1" presStyleLbl="trAlignAcc1" presStyleIdx="5" presStyleCnt="7" custLinFactNeighborX="621">
        <dgm:presLayoutVars>
          <dgm:bulletEnabled val="1"/>
        </dgm:presLayoutVars>
      </dgm:prSet>
      <dgm:spPr/>
    </dgm:pt>
    <dgm:pt modelId="{283E616C-F87C-2244-BDA6-F113E6521C52}" type="pres">
      <dgm:prSet presAssocID="{7C35591B-3AD3-4835-9175-8742D57FD518}" presName="rect2" presStyleLbl="fgImgPlace1" presStyleIdx="5" presStyleCnt="7" custScaleX="41095" custScaleY="34721" custLinFactNeighborX="14880" custLinFactNeighborY="270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dgm:spPr>
      <dgm:extLst>
        <a:ext uri="{E40237B7-FDA0-4F09-8148-C483321AD2D9}">
          <dgm14:cNvPr xmlns:dgm14="http://schemas.microsoft.com/office/drawing/2010/diagram" id="0" name="" descr="Lyijykynä"/>
        </a:ext>
      </dgm:extLst>
    </dgm:pt>
    <dgm:pt modelId="{CAE015D0-CAD4-2748-9437-A5B0E953143C}" type="pres">
      <dgm:prSet presAssocID="{579880DB-30BB-4E64-AC1C-D9F672448B33}" presName="sibTrans" presStyleCnt="0"/>
      <dgm:spPr/>
    </dgm:pt>
    <dgm:pt modelId="{24F24C2C-706A-F245-9AE6-EC617371813F}" type="pres">
      <dgm:prSet presAssocID="{F8EB0CE0-5D7C-4441-8055-5F863F7460D8}" presName="composite" presStyleCnt="0"/>
      <dgm:spPr/>
    </dgm:pt>
    <dgm:pt modelId="{DF6102BB-77BB-934A-85A2-A36B330074F8}" type="pres">
      <dgm:prSet presAssocID="{F8EB0CE0-5D7C-4441-8055-5F863F7460D8}" presName="rect1" presStyleLbl="trAlignAcc1" presStyleIdx="6" presStyleCnt="7" custLinFactNeighborX="-931" custLinFactNeighborY="-496">
        <dgm:presLayoutVars>
          <dgm:bulletEnabled val="1"/>
        </dgm:presLayoutVars>
      </dgm:prSet>
      <dgm:spPr/>
    </dgm:pt>
    <dgm:pt modelId="{130933E8-CC41-5C45-B407-54665179461A}" type="pres">
      <dgm:prSet presAssocID="{F8EB0CE0-5D7C-4441-8055-5F863F7460D8}" presName="rect2" presStyleLbl="fgImgPlace1" presStyleIdx="6" presStyleCnt="7" custScaleX="89806" custScaleY="78425" custLinFactNeighborX="11911" custLinFactNeighborY="10393"/>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dgm:spPr>
      <dgm:extLst>
        <a:ext uri="{E40237B7-FDA0-4F09-8148-C483321AD2D9}">
          <dgm14:cNvPr xmlns:dgm14="http://schemas.microsoft.com/office/drawing/2010/diagram" id="0" name="" descr="Board Room"/>
        </a:ext>
      </dgm:extLst>
    </dgm:pt>
  </dgm:ptLst>
  <dgm:cxnLst>
    <dgm:cxn modelId="{8CF5BD15-5E7A-4303-B819-9CD77E6731BC}" srcId="{93BC3E01-F44F-41EF-A0B9-82E8892E7574}" destId="{E5A0835C-FC5B-4B82-9C37-12F226797EB5}" srcOrd="1" destOrd="0" parTransId="{5F06796F-7D38-455D-BDBB-9AE31B711B1D}" sibTransId="{14C71C78-EBBC-4A53-B229-48A89461F058}"/>
    <dgm:cxn modelId="{9259411D-960C-4BAC-BFBE-36346EE45A44}" srcId="{93BC3E01-F44F-41EF-A0B9-82E8892E7574}" destId="{7C35591B-3AD3-4835-9175-8742D57FD518}" srcOrd="5" destOrd="0" parTransId="{63B28F59-CD7B-4465-B271-1797169BE749}" sibTransId="{579880DB-30BB-4E64-AC1C-D9F672448B33}"/>
    <dgm:cxn modelId="{CC716321-240A-4671-986F-2E880A0EB660}" srcId="{93BC3E01-F44F-41EF-A0B9-82E8892E7574}" destId="{F8EB0CE0-5D7C-4441-8055-5F863F7460D8}" srcOrd="6" destOrd="0" parTransId="{01556CC1-869D-44CE-B5C0-494E6E6DCE97}" sibTransId="{4BEA9BCB-EAC2-442C-9E13-C3288C12D0AC}"/>
    <dgm:cxn modelId="{9CC42F41-9615-5B42-9DD6-F8094C038D50}" type="presOf" srcId="{7C35591B-3AD3-4835-9175-8742D57FD518}" destId="{769E3EB9-A9B4-9641-BADB-1DCC6B820063}" srcOrd="0" destOrd="0" presId="urn:microsoft.com/office/officeart/2008/layout/PictureStrips"/>
    <dgm:cxn modelId="{F9458945-C6EE-DF42-9D12-8D1E5597CB8B}" type="presOf" srcId="{604A7024-6947-4039-B2B2-22B0A35D648D}" destId="{9E0B60CD-76A7-C841-8E90-3C71C4302094}" srcOrd="0" destOrd="0" presId="urn:microsoft.com/office/officeart/2008/layout/PictureStrips"/>
    <dgm:cxn modelId="{BD44435D-38A7-1E4B-A61D-BA5400C4BC72}" type="presOf" srcId="{602DD259-678F-411C-97F1-E94E3A4B0AA9}" destId="{3524FD9D-F1E9-D740-BD1E-99E534532CD4}" srcOrd="0" destOrd="0" presId="urn:microsoft.com/office/officeart/2008/layout/PictureStrips"/>
    <dgm:cxn modelId="{B663F85F-64EE-3E4F-9F01-BC20BBBFDC4F}" type="presOf" srcId="{F8EB0CE0-5D7C-4441-8055-5F863F7460D8}" destId="{DF6102BB-77BB-934A-85A2-A36B330074F8}" srcOrd="0" destOrd="0" presId="urn:microsoft.com/office/officeart/2008/layout/PictureStrips"/>
    <dgm:cxn modelId="{F48EF369-4492-4E7C-8EB8-841AB16B6ADD}" srcId="{93BC3E01-F44F-41EF-A0B9-82E8892E7574}" destId="{DE1E2396-DD32-44AE-9911-62979CBDB0C5}" srcOrd="0" destOrd="0" parTransId="{96AC6308-61EF-47EC-8FC3-74595954377B}" sibTransId="{D47E7B4B-362A-4486-9D2B-1BE767AD3430}"/>
    <dgm:cxn modelId="{5D547784-BD6F-4D88-A45D-3146AC26D080}" srcId="{93BC3E01-F44F-41EF-A0B9-82E8892E7574}" destId="{6F2078AA-4D59-43FD-A89A-B012B49E2A93}" srcOrd="4" destOrd="0" parTransId="{D9F2C2F2-A503-42CD-BBF4-563339D556B1}" sibTransId="{F1B45452-ADEE-4406-85EC-174F9328E6C8}"/>
    <dgm:cxn modelId="{CB4B779C-E103-E241-8B06-895DB2170F55}" type="presOf" srcId="{E5A0835C-FC5B-4B82-9C37-12F226797EB5}" destId="{3477930A-80D3-0743-9DBE-1021E1908095}" srcOrd="0" destOrd="0" presId="urn:microsoft.com/office/officeart/2008/layout/PictureStrips"/>
    <dgm:cxn modelId="{FB7D12A4-86A5-E64B-B736-D5AB33EE911F}" type="presOf" srcId="{6F2078AA-4D59-43FD-A89A-B012B49E2A93}" destId="{2CBD999D-06E4-A84D-8950-056EAA05F82A}" srcOrd="0" destOrd="0" presId="urn:microsoft.com/office/officeart/2008/layout/PictureStrips"/>
    <dgm:cxn modelId="{D01310AF-1E82-8047-A5B7-A24CB41FBE28}" type="presOf" srcId="{93BC3E01-F44F-41EF-A0B9-82E8892E7574}" destId="{E2E8FD28-E223-D645-95C4-0D81F9E63DB2}" srcOrd="0" destOrd="0" presId="urn:microsoft.com/office/officeart/2008/layout/PictureStrips"/>
    <dgm:cxn modelId="{E876CED4-F037-42B9-AD24-F56CCB6E55C1}" srcId="{93BC3E01-F44F-41EF-A0B9-82E8892E7574}" destId="{602DD259-678F-411C-97F1-E94E3A4B0AA9}" srcOrd="3" destOrd="0" parTransId="{52DA5ACD-F1AD-4C95-A0B8-A65F7F0A0010}" sibTransId="{81E4B01F-7C7D-4646-93AB-68CC867B7AC4}"/>
    <dgm:cxn modelId="{5D5CF3D5-11F6-42A1-83F3-FE8D93AB55AE}" srcId="{93BC3E01-F44F-41EF-A0B9-82E8892E7574}" destId="{604A7024-6947-4039-B2B2-22B0A35D648D}" srcOrd="2" destOrd="0" parTransId="{28395599-AD46-49DD-A524-6939FDEFC4B7}" sibTransId="{BB9755C6-FA48-4946-A17F-8F8C8FDF7AE8}"/>
    <dgm:cxn modelId="{C0962DFE-7BD3-8F43-8CD7-051CD30AF9BA}" type="presOf" srcId="{DE1E2396-DD32-44AE-9911-62979CBDB0C5}" destId="{B3AF9C4C-D478-B845-B454-DC2FACF07A2D}" srcOrd="0" destOrd="0" presId="urn:microsoft.com/office/officeart/2008/layout/PictureStrips"/>
    <dgm:cxn modelId="{FAE31CE8-A516-4445-881C-7C12EFCDD351}" type="presParOf" srcId="{E2E8FD28-E223-D645-95C4-0D81F9E63DB2}" destId="{638E6D75-F3CD-A445-977E-BCB111D077E0}" srcOrd="0" destOrd="0" presId="urn:microsoft.com/office/officeart/2008/layout/PictureStrips"/>
    <dgm:cxn modelId="{2931803C-4D5A-774E-85BF-1295FF4E189C}" type="presParOf" srcId="{638E6D75-F3CD-A445-977E-BCB111D077E0}" destId="{B3AF9C4C-D478-B845-B454-DC2FACF07A2D}" srcOrd="0" destOrd="0" presId="urn:microsoft.com/office/officeart/2008/layout/PictureStrips"/>
    <dgm:cxn modelId="{4A0900FE-D64D-FB42-AD77-A94E98A3FD9B}" type="presParOf" srcId="{638E6D75-F3CD-A445-977E-BCB111D077E0}" destId="{60B4D6E3-3C9C-D54D-8E93-126D43E4F07C}" srcOrd="1" destOrd="0" presId="urn:microsoft.com/office/officeart/2008/layout/PictureStrips"/>
    <dgm:cxn modelId="{9BD5688C-606D-B74C-A010-98CF9F4D7144}" type="presParOf" srcId="{E2E8FD28-E223-D645-95C4-0D81F9E63DB2}" destId="{3C583EDD-A151-304E-A419-CB08C1F6CB32}" srcOrd="1" destOrd="0" presId="urn:microsoft.com/office/officeart/2008/layout/PictureStrips"/>
    <dgm:cxn modelId="{09EB0194-E591-2447-B4EB-A69487C14B8C}" type="presParOf" srcId="{E2E8FD28-E223-D645-95C4-0D81F9E63DB2}" destId="{E0874FE1-DEC0-6242-8F6B-0A1B03A3326D}" srcOrd="2" destOrd="0" presId="urn:microsoft.com/office/officeart/2008/layout/PictureStrips"/>
    <dgm:cxn modelId="{20C6F966-27BC-9641-8CD1-ABAA98DD5A8D}" type="presParOf" srcId="{E0874FE1-DEC0-6242-8F6B-0A1B03A3326D}" destId="{3477930A-80D3-0743-9DBE-1021E1908095}" srcOrd="0" destOrd="0" presId="urn:microsoft.com/office/officeart/2008/layout/PictureStrips"/>
    <dgm:cxn modelId="{A36A4116-37BC-BA40-8D35-A46E8459602C}" type="presParOf" srcId="{E0874FE1-DEC0-6242-8F6B-0A1B03A3326D}" destId="{6E5A7CFF-802A-C94C-9C52-4C4C324A7CE9}" srcOrd="1" destOrd="0" presId="urn:microsoft.com/office/officeart/2008/layout/PictureStrips"/>
    <dgm:cxn modelId="{EBE270FB-659A-A24C-8B21-DB320B306CF0}" type="presParOf" srcId="{E2E8FD28-E223-D645-95C4-0D81F9E63DB2}" destId="{F4ABB048-C78E-444B-8034-8FE854FCDF7C}" srcOrd="3" destOrd="0" presId="urn:microsoft.com/office/officeart/2008/layout/PictureStrips"/>
    <dgm:cxn modelId="{8BBE4513-2F8E-EA41-BBCE-F20331FC2D85}" type="presParOf" srcId="{E2E8FD28-E223-D645-95C4-0D81F9E63DB2}" destId="{9EB06A71-375C-F945-98E8-47C122B0024C}" srcOrd="4" destOrd="0" presId="urn:microsoft.com/office/officeart/2008/layout/PictureStrips"/>
    <dgm:cxn modelId="{5B4B0249-CCAB-884D-818C-8832AAAC8F8A}" type="presParOf" srcId="{9EB06A71-375C-F945-98E8-47C122B0024C}" destId="{9E0B60CD-76A7-C841-8E90-3C71C4302094}" srcOrd="0" destOrd="0" presId="urn:microsoft.com/office/officeart/2008/layout/PictureStrips"/>
    <dgm:cxn modelId="{BA6396EF-2BB5-4245-91EF-23AB1FC01F49}" type="presParOf" srcId="{9EB06A71-375C-F945-98E8-47C122B0024C}" destId="{9099A087-5D63-7D48-8282-F8E6403E1741}" srcOrd="1" destOrd="0" presId="urn:microsoft.com/office/officeart/2008/layout/PictureStrips"/>
    <dgm:cxn modelId="{54765AD5-EB4B-8746-A171-793B923C121D}" type="presParOf" srcId="{E2E8FD28-E223-D645-95C4-0D81F9E63DB2}" destId="{C0B84ED3-F46B-664D-AC71-F7A3BC32B24D}" srcOrd="5" destOrd="0" presId="urn:microsoft.com/office/officeart/2008/layout/PictureStrips"/>
    <dgm:cxn modelId="{D612090D-A543-FA48-AD3C-83DA0B5ED0D2}" type="presParOf" srcId="{E2E8FD28-E223-D645-95C4-0D81F9E63DB2}" destId="{1D0123FF-16C0-C948-A672-BD6E5281FBDC}" srcOrd="6" destOrd="0" presId="urn:microsoft.com/office/officeart/2008/layout/PictureStrips"/>
    <dgm:cxn modelId="{CC3AD464-14C2-C241-8DAF-E6727C097D88}" type="presParOf" srcId="{1D0123FF-16C0-C948-A672-BD6E5281FBDC}" destId="{3524FD9D-F1E9-D740-BD1E-99E534532CD4}" srcOrd="0" destOrd="0" presId="urn:microsoft.com/office/officeart/2008/layout/PictureStrips"/>
    <dgm:cxn modelId="{94E62E53-296B-614A-8C7C-F6FB0624DB4A}" type="presParOf" srcId="{1D0123FF-16C0-C948-A672-BD6E5281FBDC}" destId="{1489E76C-4B7D-1A4B-9704-FF3C4A3FCA19}" srcOrd="1" destOrd="0" presId="urn:microsoft.com/office/officeart/2008/layout/PictureStrips"/>
    <dgm:cxn modelId="{42EE9773-31B2-014E-AEAA-AA2FD5F40E28}" type="presParOf" srcId="{E2E8FD28-E223-D645-95C4-0D81F9E63DB2}" destId="{566B1E7A-CAE5-A946-A702-B7F95E3511C8}" srcOrd="7" destOrd="0" presId="urn:microsoft.com/office/officeart/2008/layout/PictureStrips"/>
    <dgm:cxn modelId="{261F0EFE-4121-0C42-97F2-B103BC3B629F}" type="presParOf" srcId="{E2E8FD28-E223-D645-95C4-0D81F9E63DB2}" destId="{ED3B9596-C5F8-8144-A1CD-1A8EE792B468}" srcOrd="8" destOrd="0" presId="urn:microsoft.com/office/officeart/2008/layout/PictureStrips"/>
    <dgm:cxn modelId="{F92B2872-0F9F-E945-8766-40539EB41CC6}" type="presParOf" srcId="{ED3B9596-C5F8-8144-A1CD-1A8EE792B468}" destId="{2CBD999D-06E4-A84D-8950-056EAA05F82A}" srcOrd="0" destOrd="0" presId="urn:microsoft.com/office/officeart/2008/layout/PictureStrips"/>
    <dgm:cxn modelId="{3314907F-1D47-2E4C-9D3E-C8ABF87BC646}" type="presParOf" srcId="{ED3B9596-C5F8-8144-A1CD-1A8EE792B468}" destId="{58DBA410-A07B-E347-B178-18F041E08368}" srcOrd="1" destOrd="0" presId="urn:microsoft.com/office/officeart/2008/layout/PictureStrips"/>
    <dgm:cxn modelId="{F37809F2-041B-C943-9ADF-234EC00BCFD7}" type="presParOf" srcId="{E2E8FD28-E223-D645-95C4-0D81F9E63DB2}" destId="{AB1A9354-E157-4743-B32F-2E4479828A46}" srcOrd="9" destOrd="0" presId="urn:microsoft.com/office/officeart/2008/layout/PictureStrips"/>
    <dgm:cxn modelId="{ADE45185-0C0A-8649-B6E2-6447F771AFCB}" type="presParOf" srcId="{E2E8FD28-E223-D645-95C4-0D81F9E63DB2}" destId="{C14DAC3C-1125-4D4A-BEEB-CD71A45ED7D3}" srcOrd="10" destOrd="0" presId="urn:microsoft.com/office/officeart/2008/layout/PictureStrips"/>
    <dgm:cxn modelId="{D896C4A3-29B8-0345-B99C-3A96CC76CBF2}" type="presParOf" srcId="{C14DAC3C-1125-4D4A-BEEB-CD71A45ED7D3}" destId="{769E3EB9-A9B4-9641-BADB-1DCC6B820063}" srcOrd="0" destOrd="0" presId="urn:microsoft.com/office/officeart/2008/layout/PictureStrips"/>
    <dgm:cxn modelId="{76400E2F-9BE0-8448-A791-20E8655400C5}" type="presParOf" srcId="{C14DAC3C-1125-4D4A-BEEB-CD71A45ED7D3}" destId="{283E616C-F87C-2244-BDA6-F113E6521C52}" srcOrd="1" destOrd="0" presId="urn:microsoft.com/office/officeart/2008/layout/PictureStrips"/>
    <dgm:cxn modelId="{29A1FBBB-4C06-9648-A483-B193F0A0873D}" type="presParOf" srcId="{E2E8FD28-E223-D645-95C4-0D81F9E63DB2}" destId="{CAE015D0-CAD4-2748-9437-A5B0E953143C}" srcOrd="11" destOrd="0" presId="urn:microsoft.com/office/officeart/2008/layout/PictureStrips"/>
    <dgm:cxn modelId="{2E498B03-A037-6041-A4BB-9134C599171A}" type="presParOf" srcId="{E2E8FD28-E223-D645-95C4-0D81F9E63DB2}" destId="{24F24C2C-706A-F245-9AE6-EC617371813F}" srcOrd="12" destOrd="0" presId="urn:microsoft.com/office/officeart/2008/layout/PictureStrips"/>
    <dgm:cxn modelId="{65A5D331-D123-7F44-99ED-A59D557DCEBE}" type="presParOf" srcId="{24F24C2C-706A-F245-9AE6-EC617371813F}" destId="{DF6102BB-77BB-934A-85A2-A36B330074F8}" srcOrd="0" destOrd="0" presId="urn:microsoft.com/office/officeart/2008/layout/PictureStrips"/>
    <dgm:cxn modelId="{FD6BEE2D-AF7B-124F-BF35-130EF68F674B}" type="presParOf" srcId="{24F24C2C-706A-F245-9AE6-EC617371813F}" destId="{130933E8-CC41-5C45-B407-54665179461A}"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F7AF80-AB5C-4479-AF8D-5B9B581291D3}">
      <dsp:nvSpPr>
        <dsp:cNvPr id="0" name=""/>
        <dsp:cNvSpPr/>
      </dsp:nvSpPr>
      <dsp:spPr>
        <a:xfrm>
          <a:off x="0" y="0"/>
          <a:ext cx="1115842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73BCFB-757C-4C6C-AEBC-CAFB432B15E8}">
      <dsp:nvSpPr>
        <dsp:cNvPr id="0" name=""/>
        <dsp:cNvSpPr/>
      </dsp:nvSpPr>
      <dsp:spPr>
        <a:xfrm>
          <a:off x="0" y="0"/>
          <a:ext cx="11158423" cy="10301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rtl="0">
            <a:lnSpc>
              <a:spcPct val="90000"/>
            </a:lnSpc>
            <a:spcBef>
              <a:spcPct val="0"/>
            </a:spcBef>
            <a:spcAft>
              <a:spcPct val="35000"/>
            </a:spcAft>
            <a:buNone/>
          </a:pPr>
          <a:r>
            <a:rPr lang="en-US" sz="2100" kern="1200"/>
            <a:t>Read </a:t>
          </a:r>
          <a:r>
            <a:rPr lang="en-US" sz="2100" kern="1200">
              <a:latin typeface="Arial" panose="020B0604020202020204"/>
            </a:rPr>
            <a:t>Chapter</a:t>
          </a:r>
          <a:r>
            <a:rPr lang="en-US" sz="2100" kern="1200"/>
            <a:t> </a:t>
          </a:r>
          <a:r>
            <a:rPr lang="en-US" sz="2100" kern="1200">
              <a:latin typeface="Arial" panose="020B0604020202020204"/>
            </a:rPr>
            <a:t>9 (Tsagari &amp; Banerjee, 2016) on</a:t>
          </a:r>
          <a:r>
            <a:rPr lang="en-US" sz="2100" kern="1200"/>
            <a:t> assessing speaking and </a:t>
          </a:r>
          <a:r>
            <a:rPr lang="en-US" sz="2100" b="1" kern="1200"/>
            <a:t>design a test of spoken interaction</a:t>
          </a:r>
          <a:r>
            <a:rPr lang="en-US" sz="2100" kern="1200"/>
            <a:t> targeted at one of the linking points (at the end of lower or upper basic education or upper secondary education).</a:t>
          </a:r>
        </a:p>
      </dsp:txBody>
      <dsp:txXfrm>
        <a:off x="0" y="0"/>
        <a:ext cx="11158423" cy="1030165"/>
      </dsp:txXfrm>
    </dsp:sp>
    <dsp:sp modelId="{4C68DA16-B466-41E5-8CFA-A7D08E1F245F}">
      <dsp:nvSpPr>
        <dsp:cNvPr id="0" name=""/>
        <dsp:cNvSpPr/>
      </dsp:nvSpPr>
      <dsp:spPr>
        <a:xfrm>
          <a:off x="0" y="1030165"/>
          <a:ext cx="1115842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F34946-01C5-49FD-B867-8CE966AD5DFF}">
      <dsp:nvSpPr>
        <dsp:cNvPr id="0" name=""/>
        <dsp:cNvSpPr/>
      </dsp:nvSpPr>
      <dsp:spPr>
        <a:xfrm>
          <a:off x="0" y="1030165"/>
          <a:ext cx="11158423" cy="10301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b="1" kern="1200"/>
            <a:t>Write a plan for 3-4 sub-tasks of the test</a:t>
          </a:r>
          <a:r>
            <a:rPr lang="en-US" sz="2100" kern="1200"/>
            <a:t>. You can choose a digitally mediated or a live test. The test should include both monologue and dialogue (live or simulated) discourse. </a:t>
          </a:r>
        </a:p>
      </dsp:txBody>
      <dsp:txXfrm>
        <a:off x="0" y="1030165"/>
        <a:ext cx="11158423" cy="1030165"/>
      </dsp:txXfrm>
    </dsp:sp>
    <dsp:sp modelId="{EBAEB501-0BFB-4B0D-9676-BE9ED88B7FED}">
      <dsp:nvSpPr>
        <dsp:cNvPr id="0" name=""/>
        <dsp:cNvSpPr/>
      </dsp:nvSpPr>
      <dsp:spPr>
        <a:xfrm>
          <a:off x="0" y="2060330"/>
          <a:ext cx="1115842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7994FC-30A9-4667-8BCE-E003E701C969}">
      <dsp:nvSpPr>
        <dsp:cNvPr id="0" name=""/>
        <dsp:cNvSpPr/>
      </dsp:nvSpPr>
      <dsp:spPr>
        <a:xfrm>
          <a:off x="0" y="2060330"/>
          <a:ext cx="11158423" cy="10301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b="1" kern="1200"/>
            <a:t>Propose a scale for assigning the level or the score.</a:t>
          </a:r>
          <a:r>
            <a:rPr lang="en-US" sz="2100" kern="1200"/>
            <a:t> How is the overall score determined? </a:t>
          </a:r>
          <a:r>
            <a:rPr lang="en-US" sz="2100" kern="1200">
              <a:latin typeface="Arial" panose="020B0604020202020204"/>
            </a:rPr>
            <a:t>NB</a:t>
          </a:r>
          <a:r>
            <a:rPr lang="en-US" sz="2100" kern="1200"/>
            <a:t>. You do not need to deliver complete tasks, but please explain the topics and provide the time constraints.</a:t>
          </a:r>
        </a:p>
      </dsp:txBody>
      <dsp:txXfrm>
        <a:off x="0" y="2060330"/>
        <a:ext cx="11158423" cy="1030165"/>
      </dsp:txXfrm>
    </dsp:sp>
    <dsp:sp modelId="{CBE80395-6D03-4009-BEAF-A935FE24BB43}">
      <dsp:nvSpPr>
        <dsp:cNvPr id="0" name=""/>
        <dsp:cNvSpPr/>
      </dsp:nvSpPr>
      <dsp:spPr>
        <a:xfrm>
          <a:off x="0" y="3090495"/>
          <a:ext cx="1115842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0EF3DC-76D3-4DA5-8A4D-9CEE11EBB3CC}">
      <dsp:nvSpPr>
        <dsp:cNvPr id="0" name=""/>
        <dsp:cNvSpPr/>
      </dsp:nvSpPr>
      <dsp:spPr>
        <a:xfrm>
          <a:off x="0" y="3090495"/>
          <a:ext cx="11158423" cy="10301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b="1" kern="1200"/>
            <a:t>Reflect the validity dimensions of your test tasks. </a:t>
          </a:r>
          <a:r>
            <a:rPr lang="en-US" sz="2100" kern="1200"/>
            <a:t>What are the strengths and challenges in terms of reliability, authenticity</a:t>
          </a:r>
          <a:r>
            <a:rPr lang="en-US" sz="2100" kern="1200">
              <a:latin typeface="Arial" panose="020B0604020202020204"/>
            </a:rPr>
            <a:t>,</a:t>
          </a:r>
          <a:r>
            <a:rPr lang="en-US" sz="2100" kern="1200"/>
            <a:t> etc.? </a:t>
          </a:r>
        </a:p>
      </dsp:txBody>
      <dsp:txXfrm>
        <a:off x="0" y="3090495"/>
        <a:ext cx="11158423" cy="10301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C9C5CA-A704-41CD-9CF3-3897714CC5F5}">
      <dsp:nvSpPr>
        <dsp:cNvPr id="0" name=""/>
        <dsp:cNvSpPr/>
      </dsp:nvSpPr>
      <dsp:spPr>
        <a:xfrm>
          <a:off x="0" y="0"/>
          <a:ext cx="1111488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51E019-295A-4801-B345-C7225C5EC844}">
      <dsp:nvSpPr>
        <dsp:cNvPr id="0" name=""/>
        <dsp:cNvSpPr/>
      </dsp:nvSpPr>
      <dsp:spPr>
        <a:xfrm>
          <a:off x="0" y="0"/>
          <a:ext cx="11114880" cy="10192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rtl="0">
            <a:lnSpc>
              <a:spcPct val="90000"/>
            </a:lnSpc>
            <a:spcBef>
              <a:spcPct val="0"/>
            </a:spcBef>
            <a:spcAft>
              <a:spcPct val="35000"/>
            </a:spcAft>
            <a:buNone/>
          </a:pPr>
          <a:r>
            <a:rPr lang="en-US" sz="2100" kern="1200"/>
            <a:t>Read </a:t>
          </a:r>
          <a:r>
            <a:rPr lang="en-US" sz="2100" kern="1200">
              <a:latin typeface="+mn-lt"/>
            </a:rPr>
            <a:t>Chapter 7 </a:t>
          </a:r>
          <a:r>
            <a:rPr lang="en-US" sz="2100" kern="1200">
              <a:solidFill>
                <a:srgbClr val="000000"/>
              </a:solidFill>
              <a:latin typeface="+mn-lt"/>
              <a:cs typeface="Calibri"/>
            </a:rPr>
            <a:t>(Tsagari &amp; Banerjee, 2016)</a:t>
          </a:r>
          <a:r>
            <a:rPr lang="en-US" sz="2100" kern="1200">
              <a:latin typeface="+mn-lt"/>
            </a:rPr>
            <a:t> on </a:t>
          </a:r>
          <a:r>
            <a:rPr lang="en-US" sz="2100" kern="1200"/>
            <a:t>assessing listening and </a:t>
          </a:r>
          <a:r>
            <a:rPr lang="en-US" sz="2100" b="1" kern="1200"/>
            <a:t>design a multimedia listening comprehension task</a:t>
          </a:r>
          <a:r>
            <a:rPr lang="en-US" sz="2100" kern="1200"/>
            <a:t> targeted at one of the linking points (at the end of</a:t>
          </a:r>
          <a:r>
            <a:rPr lang="en-US" sz="2100" kern="1200">
              <a:latin typeface="Arial" panose="020B0604020202020204"/>
            </a:rPr>
            <a:t> elementary or lower</a:t>
          </a:r>
          <a:r>
            <a:rPr lang="en-US" sz="2100" kern="1200"/>
            <a:t> </a:t>
          </a:r>
          <a:r>
            <a:rPr lang="en-US" sz="2100" kern="1200">
              <a:latin typeface="Arial" panose="020B0604020202020204"/>
            </a:rPr>
            <a:t>secondary</a:t>
          </a:r>
          <a:r>
            <a:rPr lang="en-US" sz="2100" kern="1200"/>
            <a:t> education or upper secondary education). </a:t>
          </a:r>
        </a:p>
      </dsp:txBody>
      <dsp:txXfrm>
        <a:off x="0" y="0"/>
        <a:ext cx="11114880" cy="1019279"/>
      </dsp:txXfrm>
    </dsp:sp>
    <dsp:sp modelId="{AA969669-EA74-4EBF-B250-D08FEEDFDC8F}">
      <dsp:nvSpPr>
        <dsp:cNvPr id="0" name=""/>
        <dsp:cNvSpPr/>
      </dsp:nvSpPr>
      <dsp:spPr>
        <a:xfrm>
          <a:off x="0" y="1019279"/>
          <a:ext cx="1111488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B3EBA2-3B06-4877-90DC-94D9277E85F4}">
      <dsp:nvSpPr>
        <dsp:cNvPr id="0" name=""/>
        <dsp:cNvSpPr/>
      </dsp:nvSpPr>
      <dsp:spPr>
        <a:xfrm>
          <a:off x="0" y="1019279"/>
          <a:ext cx="11114880" cy="10192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b="1" kern="1200"/>
            <a:t>Write 5 multiple choice questions</a:t>
          </a:r>
          <a:r>
            <a:rPr lang="en-US" sz="2100" kern="1200"/>
            <a:t> (in target language) and</a:t>
          </a:r>
          <a:r>
            <a:rPr lang="en-US" sz="2100" b="1" kern="1200"/>
            <a:t> 5 open-ended questions</a:t>
          </a:r>
          <a:r>
            <a:rPr lang="en-US" sz="2100" kern="1200"/>
            <a:t> (in L1)</a:t>
          </a:r>
        </a:p>
      </dsp:txBody>
      <dsp:txXfrm>
        <a:off x="0" y="1019279"/>
        <a:ext cx="11114880" cy="1019279"/>
      </dsp:txXfrm>
    </dsp:sp>
    <dsp:sp modelId="{B324F138-0498-4A59-9310-735C969C2BA6}">
      <dsp:nvSpPr>
        <dsp:cNvPr id="0" name=""/>
        <dsp:cNvSpPr/>
      </dsp:nvSpPr>
      <dsp:spPr>
        <a:xfrm>
          <a:off x="0" y="2038558"/>
          <a:ext cx="1111488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A881A6-B907-446E-9343-1CA0A9ECF339}">
      <dsp:nvSpPr>
        <dsp:cNvPr id="0" name=""/>
        <dsp:cNvSpPr/>
      </dsp:nvSpPr>
      <dsp:spPr>
        <a:xfrm>
          <a:off x="0" y="2038558"/>
          <a:ext cx="11114880" cy="10192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b="1" kern="1200"/>
            <a:t>Prepare a model response</a:t>
          </a:r>
          <a:r>
            <a:rPr lang="en-US" sz="2100" kern="1200"/>
            <a:t> with scoring specified for each partial credit point  </a:t>
          </a:r>
        </a:p>
      </dsp:txBody>
      <dsp:txXfrm>
        <a:off x="0" y="2038558"/>
        <a:ext cx="11114880" cy="1019279"/>
      </dsp:txXfrm>
    </dsp:sp>
    <dsp:sp modelId="{0855FE37-F197-4F65-942E-CB2C14105F03}">
      <dsp:nvSpPr>
        <dsp:cNvPr id="0" name=""/>
        <dsp:cNvSpPr/>
      </dsp:nvSpPr>
      <dsp:spPr>
        <a:xfrm>
          <a:off x="0" y="3057837"/>
          <a:ext cx="1111488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BCDF47-09DB-486F-8D54-A22BACC793B1}">
      <dsp:nvSpPr>
        <dsp:cNvPr id="0" name=""/>
        <dsp:cNvSpPr/>
      </dsp:nvSpPr>
      <dsp:spPr>
        <a:xfrm>
          <a:off x="0" y="3057837"/>
          <a:ext cx="11114880" cy="10192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b="1" kern="1200"/>
            <a:t>Reflect the validity dimensions of your test task. </a:t>
          </a:r>
          <a:r>
            <a:rPr lang="en-US" sz="2100" kern="1200"/>
            <a:t>What are the strengths and challenges in terms of reliability, authenticity etc.? </a:t>
          </a:r>
        </a:p>
      </dsp:txBody>
      <dsp:txXfrm>
        <a:off x="0" y="3057837"/>
        <a:ext cx="11114880" cy="10192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1985F2-DE91-433F-81E3-46B5F32A46FF}">
      <dsp:nvSpPr>
        <dsp:cNvPr id="0" name=""/>
        <dsp:cNvSpPr/>
      </dsp:nvSpPr>
      <dsp:spPr>
        <a:xfrm>
          <a:off x="0" y="0"/>
          <a:ext cx="1131808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22B012-7E95-4D63-B2B4-76ED997F4192}">
      <dsp:nvSpPr>
        <dsp:cNvPr id="0" name=""/>
        <dsp:cNvSpPr/>
      </dsp:nvSpPr>
      <dsp:spPr>
        <a:xfrm>
          <a:off x="0" y="0"/>
          <a:ext cx="11318080" cy="972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a:t>The new core </a:t>
          </a:r>
          <a:r>
            <a:rPr lang="en-US" sz="1900" kern="1200">
              <a:latin typeface="Arial" panose="020B0604020202020204"/>
            </a:rPr>
            <a:t>curriculum</a:t>
          </a:r>
          <a:r>
            <a:rPr lang="en-US" sz="1900" kern="1200"/>
            <a:t> for upper secondary education </a:t>
          </a:r>
          <a:r>
            <a:rPr lang="en-US" sz="1900" kern="1200">
              <a:latin typeface="Arial" panose="020B0604020202020204"/>
            </a:rPr>
            <a:t>puts</a:t>
          </a:r>
          <a:r>
            <a:rPr lang="en-US" sz="1900" kern="1200"/>
            <a:t> emphasis on transversal competences.</a:t>
          </a:r>
          <a:r>
            <a:rPr lang="en-US" sz="1900" b="1" kern="1200"/>
            <a:t> Design a module</a:t>
          </a:r>
          <a:r>
            <a:rPr lang="en-US" sz="1900" kern="1200"/>
            <a:t> of about 10 lessons, combining studies in a language subject and two other disciplines. </a:t>
          </a:r>
          <a:r>
            <a:rPr lang="en-US" sz="1900" b="1" kern="1200"/>
            <a:t>Describe</a:t>
          </a:r>
          <a:r>
            <a:rPr lang="en-US" sz="1900" kern="1200"/>
            <a:t> the objectives, contents, working methods</a:t>
          </a:r>
          <a:r>
            <a:rPr lang="en-US" sz="1900" kern="1200">
              <a:latin typeface="Arial" panose="020B0604020202020204"/>
            </a:rPr>
            <a:t>,</a:t>
          </a:r>
          <a:r>
            <a:rPr lang="en-US" sz="1900" kern="1200"/>
            <a:t> and assessment of your module.   </a:t>
          </a:r>
        </a:p>
      </dsp:txBody>
      <dsp:txXfrm>
        <a:off x="0" y="0"/>
        <a:ext cx="11318080" cy="972108"/>
      </dsp:txXfrm>
    </dsp:sp>
    <dsp:sp modelId="{B131E46B-17A2-4161-B5B5-6B5112B8D93B}">
      <dsp:nvSpPr>
        <dsp:cNvPr id="0" name=""/>
        <dsp:cNvSpPr/>
      </dsp:nvSpPr>
      <dsp:spPr>
        <a:xfrm>
          <a:off x="0" y="972108"/>
          <a:ext cx="1131808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6C9A00-5D36-4A82-9FC8-BD290DB7B341}">
      <dsp:nvSpPr>
        <dsp:cNvPr id="0" name=""/>
        <dsp:cNvSpPr/>
      </dsp:nvSpPr>
      <dsp:spPr>
        <a:xfrm>
          <a:off x="0" y="972108"/>
          <a:ext cx="11318080" cy="972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a:t>Make a </a:t>
          </a:r>
          <a:r>
            <a:rPr lang="en-US" sz="1900" b="1" kern="1200"/>
            <a:t>video presentation</a:t>
          </a:r>
          <a:r>
            <a:rPr lang="en-US" sz="1900" kern="1200"/>
            <a:t> of your work and submit it into Moodle by </a:t>
          </a:r>
          <a:r>
            <a:rPr lang="en-US" sz="1900" kern="1200">
              <a:latin typeface="Arial" panose="020B0604020202020204"/>
            </a:rPr>
            <a:t>xx.3.202x</a:t>
          </a:r>
          <a:endParaRPr lang="en-US" sz="1900" kern="1200"/>
        </a:p>
      </dsp:txBody>
      <dsp:txXfrm>
        <a:off x="0" y="972108"/>
        <a:ext cx="11318080" cy="972108"/>
      </dsp:txXfrm>
    </dsp:sp>
    <dsp:sp modelId="{3D34585C-1F2B-48B7-8809-3A75FBA98AA5}">
      <dsp:nvSpPr>
        <dsp:cNvPr id="0" name=""/>
        <dsp:cNvSpPr/>
      </dsp:nvSpPr>
      <dsp:spPr>
        <a:xfrm>
          <a:off x="0" y="1944216"/>
          <a:ext cx="1131808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DF5EAE-614A-4B3C-BAB6-07DD50FBD935}">
      <dsp:nvSpPr>
        <dsp:cNvPr id="0" name=""/>
        <dsp:cNvSpPr/>
      </dsp:nvSpPr>
      <dsp:spPr>
        <a:xfrm>
          <a:off x="0" y="1944216"/>
          <a:ext cx="11318080" cy="972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a:t>Add a short</a:t>
          </a:r>
          <a:r>
            <a:rPr lang="en-US" sz="1900" b="1" kern="1200"/>
            <a:t> self-evaluation</a:t>
          </a:r>
          <a:r>
            <a:rPr lang="en-US" sz="1900" kern="1200"/>
            <a:t> to your sample.</a:t>
          </a:r>
        </a:p>
      </dsp:txBody>
      <dsp:txXfrm>
        <a:off x="0" y="1944216"/>
        <a:ext cx="11318080" cy="972108"/>
      </dsp:txXfrm>
    </dsp:sp>
    <dsp:sp modelId="{CDEF3231-80B3-47BB-B12B-3284B155600E}">
      <dsp:nvSpPr>
        <dsp:cNvPr id="0" name=""/>
        <dsp:cNvSpPr/>
      </dsp:nvSpPr>
      <dsp:spPr>
        <a:xfrm>
          <a:off x="0" y="2916324"/>
          <a:ext cx="1131808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2A7CBA-B8B2-4BDB-A30F-64342908737B}">
      <dsp:nvSpPr>
        <dsp:cNvPr id="0" name=""/>
        <dsp:cNvSpPr/>
      </dsp:nvSpPr>
      <dsp:spPr>
        <a:xfrm>
          <a:off x="0" y="2916324"/>
          <a:ext cx="11318080" cy="972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a:t>Provide concise principled </a:t>
          </a:r>
          <a:r>
            <a:rPr lang="en-US" sz="1900" b="1" kern="1200"/>
            <a:t>feedback on one sample submitted by your peers</a:t>
          </a:r>
          <a:r>
            <a:rPr lang="en-US" sz="1900" kern="1200"/>
            <a:t>.</a:t>
          </a:r>
        </a:p>
      </dsp:txBody>
      <dsp:txXfrm>
        <a:off x="0" y="2916324"/>
        <a:ext cx="11318080" cy="9721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FE7C6F-63AA-484E-8244-58D5573E6293}">
      <dsp:nvSpPr>
        <dsp:cNvPr id="0" name=""/>
        <dsp:cNvSpPr/>
      </dsp:nvSpPr>
      <dsp:spPr>
        <a:xfrm>
          <a:off x="34047" y="242978"/>
          <a:ext cx="3672713" cy="1147723"/>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7391" tIns="41910" rIns="41910" bIns="41910" numCol="1" spcCol="1270" anchor="ctr" anchorCtr="0">
          <a:noAutofit/>
        </a:bodyPr>
        <a:lstStyle/>
        <a:p>
          <a:pPr marL="0" lvl="0" indent="0" algn="l" defTabSz="488950" rtl="0">
            <a:lnSpc>
              <a:spcPct val="90000"/>
            </a:lnSpc>
            <a:spcBef>
              <a:spcPct val="0"/>
            </a:spcBef>
            <a:spcAft>
              <a:spcPct val="35000"/>
            </a:spcAft>
            <a:buNone/>
          </a:pPr>
          <a:r>
            <a:rPr lang="en-CA" sz="1100" kern="1200"/>
            <a:t>Design a reading or listening comprehension test that has a clear pedagogical objective, with clear instructions. The test should take max. 15 min to complete (so that there is time to try them out in class).</a:t>
          </a:r>
          <a:endParaRPr lang="en-US" sz="1100" kern="1200"/>
        </a:p>
      </dsp:txBody>
      <dsp:txXfrm>
        <a:off x="34047" y="242978"/>
        <a:ext cx="3672713" cy="1147723"/>
      </dsp:txXfrm>
    </dsp:sp>
    <dsp:sp modelId="{996D9F72-25AA-5A49-891D-7E57C8E151BF}">
      <dsp:nvSpPr>
        <dsp:cNvPr id="0" name=""/>
        <dsp:cNvSpPr/>
      </dsp:nvSpPr>
      <dsp:spPr>
        <a:xfrm>
          <a:off x="167949" y="429341"/>
          <a:ext cx="564416" cy="64733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749970-BFA5-8440-BDA8-8EACCCB0AB7E}">
      <dsp:nvSpPr>
        <dsp:cNvPr id="0" name=""/>
        <dsp:cNvSpPr/>
      </dsp:nvSpPr>
      <dsp:spPr>
        <a:xfrm>
          <a:off x="3892255" y="242978"/>
          <a:ext cx="3672713" cy="1147723"/>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7391" tIns="41910" rIns="41910" bIns="41910" numCol="1" spcCol="1270" anchor="ctr" anchorCtr="0">
          <a:noAutofit/>
        </a:bodyPr>
        <a:lstStyle/>
        <a:p>
          <a:pPr marL="0" lvl="0" indent="0" algn="l" defTabSz="488950" rtl="0">
            <a:lnSpc>
              <a:spcPct val="90000"/>
            </a:lnSpc>
            <a:spcBef>
              <a:spcPct val="0"/>
            </a:spcBef>
            <a:spcAft>
              <a:spcPct val="35000"/>
            </a:spcAft>
            <a:buNone/>
          </a:pPr>
          <a:r>
            <a:rPr lang="en-CA" sz="1100" kern="1200"/>
            <a:t>Consider what the core/school-level curriculum states about assessment in foreign language education and your language subject, for the grade level you choose and the skill level that it is related to.</a:t>
          </a:r>
          <a:endParaRPr lang="en-US" sz="1100" kern="1200"/>
        </a:p>
      </dsp:txBody>
      <dsp:txXfrm>
        <a:off x="3892255" y="242978"/>
        <a:ext cx="3672713" cy="1147723"/>
      </dsp:txXfrm>
    </dsp:sp>
    <dsp:sp modelId="{FDED7154-1265-3C47-9793-9F664687B174}">
      <dsp:nvSpPr>
        <dsp:cNvPr id="0" name=""/>
        <dsp:cNvSpPr/>
      </dsp:nvSpPr>
      <dsp:spPr>
        <a:xfrm>
          <a:off x="3992166" y="489403"/>
          <a:ext cx="569606" cy="6737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1D57AE0-7046-194A-9136-056C441A385D}">
      <dsp:nvSpPr>
        <dsp:cNvPr id="0" name=""/>
        <dsp:cNvSpPr/>
      </dsp:nvSpPr>
      <dsp:spPr>
        <a:xfrm>
          <a:off x="7719477" y="245446"/>
          <a:ext cx="3672713" cy="1147723"/>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7391" tIns="41910" rIns="41910" bIns="41910" numCol="1" spcCol="1270" anchor="ctr" anchorCtr="0">
          <a:noAutofit/>
        </a:bodyPr>
        <a:lstStyle/>
        <a:p>
          <a:pPr marL="0" lvl="0" indent="0" algn="l" defTabSz="488950" rtl="0">
            <a:lnSpc>
              <a:spcPct val="90000"/>
            </a:lnSpc>
            <a:spcBef>
              <a:spcPct val="0"/>
            </a:spcBef>
            <a:spcAft>
              <a:spcPct val="35000"/>
            </a:spcAft>
            <a:buNone/>
          </a:pPr>
          <a:r>
            <a:rPr lang="en-CA" sz="1100" kern="1200"/>
            <a:t>Include at least two test task types in the test. You can use more than one text (written, audio, video, images, etc.), depending on the length of them. Include a copy of text (remember copy rights) or add a link to text.</a:t>
          </a:r>
          <a:endParaRPr lang="en-US" sz="1100" kern="1200"/>
        </a:p>
      </dsp:txBody>
      <dsp:txXfrm>
        <a:off x="7719477" y="245446"/>
        <a:ext cx="3672713" cy="1147723"/>
      </dsp:txXfrm>
    </dsp:sp>
    <dsp:sp modelId="{F69DA9AA-894F-B443-9594-47477DEF23A8}">
      <dsp:nvSpPr>
        <dsp:cNvPr id="0" name=""/>
        <dsp:cNvSpPr/>
      </dsp:nvSpPr>
      <dsp:spPr>
        <a:xfrm>
          <a:off x="7860842" y="426858"/>
          <a:ext cx="598497" cy="65230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2E9E2D-0CB5-BC4F-897D-D094643DB06D}">
      <dsp:nvSpPr>
        <dsp:cNvPr id="0" name=""/>
        <dsp:cNvSpPr/>
      </dsp:nvSpPr>
      <dsp:spPr>
        <a:xfrm>
          <a:off x="34552" y="1547382"/>
          <a:ext cx="3672713" cy="1421569"/>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7391" tIns="34290" rIns="34290" bIns="34290" numCol="1" spcCol="1270" anchor="ctr" anchorCtr="0">
          <a:noAutofit/>
        </a:bodyPr>
        <a:lstStyle/>
        <a:p>
          <a:pPr marL="0" lvl="0" indent="0" algn="l" defTabSz="400050" rtl="0">
            <a:lnSpc>
              <a:spcPct val="90000"/>
            </a:lnSpc>
            <a:spcBef>
              <a:spcPct val="0"/>
            </a:spcBef>
            <a:spcAft>
              <a:spcPct val="35000"/>
            </a:spcAft>
            <a:buNone/>
          </a:pPr>
          <a:r>
            <a:rPr lang="en-CA" sz="900" kern="1200"/>
            <a:t>If it is a listening comprehension task, restrict the total length of the text to about 3 min (text can be made up of more than one text). The total length of text is important, as the text is normally listened to twice, plus pausing. Similarly, pay attention to the length of a reading text so that it is appropriate. At a maximum reading speed of 120–150 words/min, a text in upper secondary school A-language could be about 400–500 words, in short languages and in basic education about half this length.</a:t>
          </a:r>
        </a:p>
      </dsp:txBody>
      <dsp:txXfrm>
        <a:off x="34552" y="1547382"/>
        <a:ext cx="3672713" cy="1421569"/>
      </dsp:txXfrm>
    </dsp:sp>
    <dsp:sp modelId="{2043B366-FC93-A54B-BE52-8E603798C282}">
      <dsp:nvSpPr>
        <dsp:cNvPr id="0" name=""/>
        <dsp:cNvSpPr/>
      </dsp:nvSpPr>
      <dsp:spPr>
        <a:xfrm>
          <a:off x="170019" y="1917795"/>
          <a:ext cx="562119" cy="54426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FDC985-0DAD-6343-9B2F-49F8CD80E52D}">
      <dsp:nvSpPr>
        <dsp:cNvPr id="0" name=""/>
        <dsp:cNvSpPr/>
      </dsp:nvSpPr>
      <dsp:spPr>
        <a:xfrm>
          <a:off x="3892072" y="1536398"/>
          <a:ext cx="3672713" cy="1147723"/>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7391" tIns="45720" rIns="45720" bIns="45720" numCol="1" spcCol="1270" anchor="ctr" anchorCtr="0">
          <a:noAutofit/>
        </a:bodyPr>
        <a:lstStyle/>
        <a:p>
          <a:pPr marL="0" lvl="0" indent="0" algn="l" defTabSz="533400" rtl="0">
            <a:lnSpc>
              <a:spcPct val="90000"/>
            </a:lnSpc>
            <a:spcBef>
              <a:spcPct val="0"/>
            </a:spcBef>
            <a:spcAft>
              <a:spcPct val="35000"/>
            </a:spcAft>
            <a:buNone/>
          </a:pPr>
          <a:r>
            <a:rPr lang="en-CA" sz="1200" kern="1200"/>
            <a:t>Describe the structure of the test task (what does it contain, what does it measure/assess, etc.) and the assessment criteria (including the available points for each test item). Provide the answer key (sample answers).</a:t>
          </a:r>
        </a:p>
      </dsp:txBody>
      <dsp:txXfrm>
        <a:off x="3892072" y="1536398"/>
        <a:ext cx="3672713" cy="1147723"/>
      </dsp:txXfrm>
    </dsp:sp>
    <dsp:sp modelId="{8AFD1F2F-B374-FF4B-BAAF-D74DDBA04582}">
      <dsp:nvSpPr>
        <dsp:cNvPr id="0" name=""/>
        <dsp:cNvSpPr/>
      </dsp:nvSpPr>
      <dsp:spPr>
        <a:xfrm>
          <a:off x="4077720" y="1933684"/>
          <a:ext cx="411793" cy="53342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6B7569-98C5-884D-8445-D09B4784682F}">
      <dsp:nvSpPr>
        <dsp:cNvPr id="0" name=""/>
        <dsp:cNvSpPr/>
      </dsp:nvSpPr>
      <dsp:spPr>
        <a:xfrm>
          <a:off x="7719476" y="1536410"/>
          <a:ext cx="3672713" cy="1147723"/>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7391" tIns="45720" rIns="45720" bIns="45720" numCol="1" spcCol="1270" anchor="ctr" anchorCtr="0">
          <a:noAutofit/>
        </a:bodyPr>
        <a:lstStyle/>
        <a:p>
          <a:pPr marL="0" lvl="0" indent="0" algn="l" defTabSz="533400" rtl="0">
            <a:lnSpc>
              <a:spcPct val="90000"/>
            </a:lnSpc>
            <a:spcBef>
              <a:spcPct val="0"/>
            </a:spcBef>
            <a:spcAft>
              <a:spcPct val="35000"/>
            </a:spcAft>
            <a:buNone/>
          </a:pPr>
          <a:r>
            <a:rPr lang="en-CA" sz="1200" kern="1200"/>
            <a:t>Make the test on an online platform (e.g., Google Forms, </a:t>
          </a:r>
          <a:r>
            <a:rPr lang="en-CA" sz="1200" kern="1200" err="1"/>
            <a:t>Classmarker</a:t>
          </a:r>
          <a:r>
            <a:rPr lang="en-CA" sz="1200" kern="1200"/>
            <a:t>). Before the session, upload the link to it onto the shared platform.</a:t>
          </a:r>
        </a:p>
      </dsp:txBody>
      <dsp:txXfrm>
        <a:off x="7719476" y="1536410"/>
        <a:ext cx="3672713" cy="1147723"/>
      </dsp:txXfrm>
    </dsp:sp>
    <dsp:sp modelId="{5AE7823E-ED2C-624B-A460-35FDAED1AAFE}">
      <dsp:nvSpPr>
        <dsp:cNvPr id="0" name=""/>
        <dsp:cNvSpPr/>
      </dsp:nvSpPr>
      <dsp:spPr>
        <a:xfrm>
          <a:off x="7861878" y="1766084"/>
          <a:ext cx="466714" cy="649132"/>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512AA4-81EF-1849-9EF1-33C6710227AE}">
      <dsp:nvSpPr>
        <dsp:cNvPr id="0" name=""/>
        <dsp:cNvSpPr/>
      </dsp:nvSpPr>
      <dsp:spPr>
        <a:xfrm>
          <a:off x="3908766" y="2857524"/>
          <a:ext cx="3672713" cy="1147723"/>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7391" tIns="45720" rIns="45720" bIns="45720" numCol="1" spcCol="1270" anchor="ctr" anchorCtr="0">
          <a:noAutofit/>
        </a:bodyPr>
        <a:lstStyle/>
        <a:p>
          <a:pPr marL="0" lvl="0" indent="0" algn="l" defTabSz="533400" rtl="0">
            <a:lnSpc>
              <a:spcPct val="90000"/>
            </a:lnSpc>
            <a:spcBef>
              <a:spcPct val="0"/>
            </a:spcBef>
            <a:spcAft>
              <a:spcPct val="35000"/>
            </a:spcAft>
            <a:buNone/>
          </a:pPr>
          <a:r>
            <a:rPr lang="en-CA" sz="1200" kern="1200"/>
            <a:t>In the session, you will work in small groups to try out and assess each test and give supportive and constructive feedback.</a:t>
          </a:r>
        </a:p>
      </dsp:txBody>
      <dsp:txXfrm>
        <a:off x="3908766" y="2857524"/>
        <a:ext cx="3672713" cy="1147723"/>
      </dsp:txXfrm>
    </dsp:sp>
    <dsp:sp modelId="{CFA2C570-C9E0-2F4F-A29F-E77AA205D23B}">
      <dsp:nvSpPr>
        <dsp:cNvPr id="0" name=""/>
        <dsp:cNvSpPr/>
      </dsp:nvSpPr>
      <dsp:spPr>
        <a:xfrm>
          <a:off x="3989523" y="2954423"/>
          <a:ext cx="658865" cy="844022"/>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AF9C4C-D478-B845-B454-DC2FACF07A2D}">
      <dsp:nvSpPr>
        <dsp:cNvPr id="0" name=""/>
        <dsp:cNvSpPr/>
      </dsp:nvSpPr>
      <dsp:spPr>
        <a:xfrm>
          <a:off x="106096" y="440236"/>
          <a:ext cx="3593153" cy="112286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0551" tIns="45720" rIns="45720" bIns="45720" numCol="1" spcCol="1270" anchor="ctr" anchorCtr="0">
          <a:noAutofit/>
        </a:bodyPr>
        <a:lstStyle/>
        <a:p>
          <a:pPr marL="0" lvl="0" indent="0" algn="l" defTabSz="533400">
            <a:lnSpc>
              <a:spcPct val="90000"/>
            </a:lnSpc>
            <a:spcBef>
              <a:spcPct val="0"/>
            </a:spcBef>
            <a:spcAft>
              <a:spcPct val="35000"/>
            </a:spcAft>
            <a:buNone/>
          </a:pPr>
          <a:r>
            <a:rPr lang="en-CA" sz="1200" kern="1200">
              <a:latin typeface="+mn-lt"/>
              <a:cs typeface="Calibri"/>
            </a:rPr>
            <a:t>Design an integrative communicative language skills test focusing on vocabulary, grammar and writing. </a:t>
          </a:r>
          <a:r>
            <a:rPr lang="en-US" sz="1200" kern="1200">
              <a:latin typeface="+mn-lt"/>
            </a:rPr>
            <a:t>Test should be of such length that your peers in your small group can complete it in about 10-15 min in class. </a:t>
          </a:r>
        </a:p>
      </dsp:txBody>
      <dsp:txXfrm>
        <a:off x="106096" y="440236"/>
        <a:ext cx="3593153" cy="1122860"/>
      </dsp:txXfrm>
    </dsp:sp>
    <dsp:sp modelId="{60B4D6E3-3C9C-D54D-8E93-126D43E4F07C}">
      <dsp:nvSpPr>
        <dsp:cNvPr id="0" name=""/>
        <dsp:cNvSpPr/>
      </dsp:nvSpPr>
      <dsp:spPr>
        <a:xfrm>
          <a:off x="154312" y="690914"/>
          <a:ext cx="465879" cy="4595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477930A-80D3-0743-9DBE-1021E1908095}">
      <dsp:nvSpPr>
        <dsp:cNvPr id="0" name=""/>
        <dsp:cNvSpPr/>
      </dsp:nvSpPr>
      <dsp:spPr>
        <a:xfrm>
          <a:off x="3823519" y="440236"/>
          <a:ext cx="3593153" cy="112286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0551" tIns="45720" rIns="45720" bIns="45720" numCol="1" spcCol="1270" anchor="ctr" anchorCtr="0">
          <a:noAutofit/>
        </a:bodyPr>
        <a:lstStyle/>
        <a:p>
          <a:pPr marL="0" lvl="0" indent="0" algn="l" defTabSz="533400">
            <a:lnSpc>
              <a:spcPct val="90000"/>
            </a:lnSpc>
            <a:spcBef>
              <a:spcPct val="0"/>
            </a:spcBef>
            <a:spcAft>
              <a:spcPct val="35000"/>
            </a:spcAft>
            <a:buNone/>
          </a:pPr>
          <a:r>
            <a:rPr lang="en-CA" sz="1200" b="0" kern="1200">
              <a:latin typeface="+mn-lt"/>
              <a:cs typeface="Calibri"/>
            </a:rPr>
            <a:t>Consider what the core/school-level curriculum states about assessment in foreign language education and your language subject, for the grade level you choose and the skill level that it is related to.</a:t>
          </a:r>
          <a:endParaRPr lang="en-US" sz="1200" b="1" kern="1200">
            <a:latin typeface="+mn-lt"/>
          </a:endParaRPr>
        </a:p>
      </dsp:txBody>
      <dsp:txXfrm>
        <a:off x="3823519" y="440236"/>
        <a:ext cx="3593153" cy="1122860"/>
      </dsp:txXfrm>
    </dsp:sp>
    <dsp:sp modelId="{6E5A7CFF-802A-C94C-9C52-4C4C324A7CE9}">
      <dsp:nvSpPr>
        <dsp:cNvPr id="0" name=""/>
        <dsp:cNvSpPr/>
      </dsp:nvSpPr>
      <dsp:spPr>
        <a:xfrm>
          <a:off x="3867514" y="612964"/>
          <a:ext cx="632496" cy="70054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0B60CD-76A7-C841-8E90-3C71C4302094}">
      <dsp:nvSpPr>
        <dsp:cNvPr id="0" name=""/>
        <dsp:cNvSpPr/>
      </dsp:nvSpPr>
      <dsp:spPr>
        <a:xfrm>
          <a:off x="7607822" y="440236"/>
          <a:ext cx="3593153" cy="112286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0551" tIns="41910" rIns="41910" bIns="41910" numCol="1" spcCol="1270" anchor="ctr" anchorCtr="0">
          <a:noAutofit/>
        </a:bodyPr>
        <a:lstStyle/>
        <a:p>
          <a:pPr marL="0" lvl="0" indent="0" algn="l" defTabSz="488950">
            <a:lnSpc>
              <a:spcPct val="90000"/>
            </a:lnSpc>
            <a:spcBef>
              <a:spcPct val="0"/>
            </a:spcBef>
            <a:spcAft>
              <a:spcPct val="35000"/>
            </a:spcAft>
            <a:buNone/>
          </a:pPr>
          <a:r>
            <a:rPr lang="en-CA" sz="1100" b="0" kern="1200">
              <a:latin typeface="Calibri"/>
              <a:cs typeface="Calibri"/>
            </a:rPr>
            <a:t>Think: </a:t>
          </a:r>
          <a:r>
            <a:rPr lang="en-US" sz="1100" b="0" kern="1200">
              <a:latin typeface="Arial"/>
              <a:cs typeface="Arial"/>
            </a:rPr>
            <a:t>What grade level is the test for? What CEFR/ELPS level is the test for? (Include the particular description.)</a:t>
          </a:r>
          <a:r>
            <a:rPr lang="en-US" sz="1100" b="0" kern="1200">
              <a:latin typeface="Arial"/>
            </a:rPr>
            <a:t> </a:t>
          </a:r>
          <a:r>
            <a:rPr lang="en-US" sz="1100" b="0" kern="1200">
              <a:latin typeface="Arial"/>
              <a:cs typeface="Arial"/>
            </a:rPr>
            <a:t>If in upper secondary school, state the course that this test is for. If in basic education, what grade is the test for, what content areas (C) are covered in the test?</a:t>
          </a:r>
          <a:endParaRPr lang="en-US" sz="1100" b="0" kern="1200"/>
        </a:p>
      </dsp:txBody>
      <dsp:txXfrm>
        <a:off x="7607822" y="440236"/>
        <a:ext cx="3593153" cy="1122860"/>
      </dsp:txXfrm>
    </dsp:sp>
    <dsp:sp modelId="{9099A087-5D63-7D48-8282-F8E6403E1741}">
      <dsp:nvSpPr>
        <dsp:cNvPr id="0" name=""/>
        <dsp:cNvSpPr/>
      </dsp:nvSpPr>
      <dsp:spPr>
        <a:xfrm>
          <a:off x="7642763" y="632011"/>
          <a:ext cx="565544" cy="66244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24FD9D-F1E9-D740-BD1E-99E534532CD4}">
      <dsp:nvSpPr>
        <dsp:cNvPr id="0" name=""/>
        <dsp:cNvSpPr/>
      </dsp:nvSpPr>
      <dsp:spPr>
        <a:xfrm>
          <a:off x="112373" y="1697182"/>
          <a:ext cx="3593153" cy="112286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0551" tIns="45720" rIns="45720" bIns="45720" numCol="1" spcCol="1270" anchor="ctr" anchorCtr="0">
          <a:noAutofit/>
        </a:bodyPr>
        <a:lstStyle/>
        <a:p>
          <a:pPr marL="0" lvl="0" indent="0" algn="l" defTabSz="533400">
            <a:lnSpc>
              <a:spcPct val="90000"/>
            </a:lnSpc>
            <a:spcBef>
              <a:spcPct val="0"/>
            </a:spcBef>
            <a:spcAft>
              <a:spcPct val="35000"/>
            </a:spcAft>
            <a:buNone/>
          </a:pPr>
          <a:r>
            <a:rPr lang="en-US" sz="1200" b="0" kern="1200">
              <a:latin typeface="Arial"/>
              <a:cs typeface="Arial"/>
            </a:rPr>
            <a:t>Describe the structure of the test task (what it contains, what it measures/assesses, etc.) and the assessment criteria</a:t>
          </a:r>
          <a:endParaRPr lang="en-US" sz="1200" b="1" kern="1200"/>
        </a:p>
      </dsp:txBody>
      <dsp:txXfrm>
        <a:off x="112373" y="1697182"/>
        <a:ext cx="3593153" cy="1122860"/>
      </dsp:txXfrm>
    </dsp:sp>
    <dsp:sp modelId="{1489E76C-4B7D-1A4B-9704-FF3C4A3FCA19}">
      <dsp:nvSpPr>
        <dsp:cNvPr id="0" name=""/>
        <dsp:cNvSpPr/>
      </dsp:nvSpPr>
      <dsp:spPr>
        <a:xfrm>
          <a:off x="147410" y="2003022"/>
          <a:ext cx="563257" cy="49318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CBD999D-06E4-A84D-8950-056EAA05F82A}">
      <dsp:nvSpPr>
        <dsp:cNvPr id="0" name=""/>
        <dsp:cNvSpPr/>
      </dsp:nvSpPr>
      <dsp:spPr>
        <a:xfrm>
          <a:off x="3822595" y="1697171"/>
          <a:ext cx="3593153" cy="112286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0551" tIns="45720" rIns="45720" bIns="45720" numCol="1" spcCol="1270" anchor="ctr" anchorCtr="0">
          <a:noAutofit/>
        </a:bodyPr>
        <a:lstStyle/>
        <a:p>
          <a:pPr marL="0" lvl="0" indent="0" algn="l" defTabSz="533400">
            <a:lnSpc>
              <a:spcPct val="90000"/>
            </a:lnSpc>
            <a:spcBef>
              <a:spcPct val="0"/>
            </a:spcBef>
            <a:spcAft>
              <a:spcPct val="35000"/>
            </a:spcAft>
            <a:buNone/>
          </a:pPr>
          <a:r>
            <a:rPr lang="en-CA" sz="1200" b="0" kern="1200"/>
            <a:t>The test can consist of different communicative parts that are linked, for example, by topic</a:t>
          </a:r>
          <a:endParaRPr lang="en-CA" sz="1200" b="0" kern="1200">
            <a:latin typeface="Arial"/>
            <a:cs typeface="Arial"/>
          </a:endParaRPr>
        </a:p>
      </dsp:txBody>
      <dsp:txXfrm>
        <a:off x="3822595" y="1697171"/>
        <a:ext cx="3593153" cy="1122860"/>
      </dsp:txXfrm>
    </dsp:sp>
    <dsp:sp modelId="{58DBA410-A07B-E347-B178-18F041E08368}">
      <dsp:nvSpPr>
        <dsp:cNvPr id="0" name=""/>
        <dsp:cNvSpPr/>
      </dsp:nvSpPr>
      <dsp:spPr>
        <a:xfrm>
          <a:off x="3957774" y="2054533"/>
          <a:ext cx="562400" cy="42876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9E3EB9-A9B4-9641-BADB-1DCC6B820063}">
      <dsp:nvSpPr>
        <dsp:cNvPr id="0" name=""/>
        <dsp:cNvSpPr/>
      </dsp:nvSpPr>
      <dsp:spPr>
        <a:xfrm>
          <a:off x="7612040" y="1691601"/>
          <a:ext cx="3593153" cy="112286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0551" tIns="45720" rIns="45720" bIns="45720" numCol="1" spcCol="1270" anchor="ctr" anchorCtr="0">
          <a:noAutofit/>
        </a:bodyPr>
        <a:lstStyle/>
        <a:p>
          <a:pPr marL="0" lvl="0" indent="0" algn="l" defTabSz="533400">
            <a:lnSpc>
              <a:spcPct val="90000"/>
            </a:lnSpc>
            <a:spcBef>
              <a:spcPct val="0"/>
            </a:spcBef>
            <a:spcAft>
              <a:spcPct val="35000"/>
            </a:spcAft>
            <a:buNone/>
          </a:pPr>
          <a:r>
            <a:rPr lang="en-US" sz="1200" b="0" kern="1200">
              <a:latin typeface="Arial"/>
              <a:cs typeface="Arial"/>
            </a:rPr>
            <a:t>Include a model answer with points for vocabulary and grammar parts, and assessment criteria and points for the writing task</a:t>
          </a:r>
        </a:p>
      </dsp:txBody>
      <dsp:txXfrm>
        <a:off x="7612040" y="1691601"/>
        <a:ext cx="3593153" cy="1122860"/>
      </dsp:txXfrm>
    </dsp:sp>
    <dsp:sp modelId="{283E616C-F87C-2244-BDA6-F113E6521C52}">
      <dsp:nvSpPr>
        <dsp:cNvPr id="0" name=""/>
        <dsp:cNvSpPr/>
      </dsp:nvSpPr>
      <dsp:spPr>
        <a:xfrm>
          <a:off x="7788466" y="1946135"/>
          <a:ext cx="323007" cy="409361"/>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6102BB-77BB-934A-85A2-A36B330074F8}">
      <dsp:nvSpPr>
        <dsp:cNvPr id="0" name=""/>
        <dsp:cNvSpPr/>
      </dsp:nvSpPr>
      <dsp:spPr>
        <a:xfrm>
          <a:off x="3828155" y="2972403"/>
          <a:ext cx="3593153" cy="112286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0551" tIns="45720" rIns="45720" bIns="45720" numCol="1" spcCol="1270" anchor="ctr" anchorCtr="0">
          <a:noAutofit/>
        </a:bodyPr>
        <a:lstStyle/>
        <a:p>
          <a:pPr marL="0" lvl="0" indent="0" algn="l" defTabSz="533400">
            <a:lnSpc>
              <a:spcPct val="90000"/>
            </a:lnSpc>
            <a:spcBef>
              <a:spcPct val="0"/>
            </a:spcBef>
            <a:spcAft>
              <a:spcPct val="35000"/>
            </a:spcAft>
            <a:buNone/>
          </a:pPr>
          <a:r>
            <a:rPr lang="en-US" sz="1200" b="0" kern="1200">
              <a:latin typeface="Arial"/>
              <a:cs typeface="Arial"/>
            </a:rPr>
            <a:t>In class you will work in the small groups to try out the tests, assess each test, and give supportive and constructive feedback</a:t>
          </a:r>
        </a:p>
      </dsp:txBody>
      <dsp:txXfrm>
        <a:off x="3828155" y="2972403"/>
        <a:ext cx="3593153" cy="1122860"/>
      </dsp:txXfrm>
    </dsp:sp>
    <dsp:sp modelId="{130933E8-CC41-5C45-B407-54665179461A}">
      <dsp:nvSpPr>
        <dsp:cNvPr id="0" name=""/>
        <dsp:cNvSpPr/>
      </dsp:nvSpPr>
      <dsp:spPr>
        <a:xfrm>
          <a:off x="3845575" y="3065501"/>
          <a:ext cx="705877" cy="924633"/>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slide 1">
    <p:spTree>
      <p:nvGrpSpPr>
        <p:cNvPr id="1" name=""/>
        <p:cNvGrpSpPr/>
        <p:nvPr/>
      </p:nvGrpSpPr>
      <p:grpSpPr>
        <a:xfrm>
          <a:off x="0" y="0"/>
          <a:ext cx="0" cy="0"/>
          <a:chOff x="0" y="0"/>
          <a:chExt cx="0" cy="0"/>
        </a:xfrm>
      </p:grpSpPr>
      <p:pic>
        <p:nvPicPr>
          <p:cNvPr id="2" name="Kuva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47250" y="260648"/>
            <a:ext cx="11509390" cy="5904656"/>
          </a:xfrm>
          <a:prstGeom prst="rect">
            <a:avLst/>
          </a:prstGeom>
        </p:spPr>
      </p:pic>
      <p:sp>
        <p:nvSpPr>
          <p:cNvPr id="11" name="Title Placeholder 1"/>
          <p:cNvSpPr>
            <a:spLocks noGrp="1"/>
          </p:cNvSpPr>
          <p:nvPr>
            <p:ph type="ctrTitle" hasCustomPrompt="1"/>
          </p:nvPr>
        </p:nvSpPr>
        <p:spPr>
          <a:xfrm>
            <a:off x="911424" y="2708920"/>
            <a:ext cx="10363200" cy="1296144"/>
          </a:xfrm>
          <a:effectLst>
            <a:outerShdw blurRad="50800" dist="38100" dir="2700000" algn="tl" rotWithShape="0">
              <a:prstClr val="black">
                <a:alpha val="40000"/>
              </a:prstClr>
            </a:outerShdw>
          </a:effectLst>
        </p:spPr>
        <p:txBody>
          <a:bodyPr anchor="ctr" anchorCtr="0"/>
          <a:lstStyle>
            <a:lvl1pPr algn="ctr">
              <a:lnSpc>
                <a:spcPct val="70000"/>
              </a:lnSpc>
              <a:defRPr sz="4800" u="none" cap="all" baseline="0">
                <a:solidFill>
                  <a:schemeClr val="bg1"/>
                </a:solidFill>
                <a:latin typeface="+mj-lt"/>
                <a:ea typeface="ＭＳ Ｐゴシック" charset="0"/>
                <a:cs typeface="Gotham Narrow Bold"/>
              </a:defRPr>
            </a:lvl1pPr>
          </a:lstStyle>
          <a:p>
            <a:pPr lvl="0"/>
            <a:r>
              <a:rPr lang="fi-FI" noProof="0"/>
              <a:t>CLICK TO ADD TITLE</a:t>
            </a:r>
          </a:p>
        </p:txBody>
      </p:sp>
      <p:sp>
        <p:nvSpPr>
          <p:cNvPr id="13" name="Text Placeholder 2"/>
          <p:cNvSpPr>
            <a:spLocks noGrp="1"/>
          </p:cNvSpPr>
          <p:nvPr>
            <p:ph type="subTitle" idx="1" hasCustomPrompt="1"/>
          </p:nvPr>
        </p:nvSpPr>
        <p:spPr>
          <a:xfrm>
            <a:off x="914400" y="4267200"/>
            <a:ext cx="10363200" cy="1371600"/>
          </a:xfrm>
          <a:effectLst>
            <a:outerShdw blurRad="50800" dist="38100" dir="2700000" algn="tl" rotWithShape="0">
              <a:prstClr val="black">
                <a:alpha val="40000"/>
              </a:prstClr>
            </a:outerShdw>
          </a:effectLst>
        </p:spPr>
        <p:txBody>
          <a:bodyPr/>
          <a:lstStyle>
            <a:lvl1pPr algn="ctr">
              <a:lnSpc>
                <a:spcPct val="90000"/>
              </a:lnSpc>
              <a:spcAft>
                <a:spcPct val="0"/>
              </a:spcAft>
              <a:defRPr b="0">
                <a:solidFill>
                  <a:srgbClr val="FFFFFF"/>
                </a:solidFill>
                <a:latin typeface="+mj-lt"/>
                <a:ea typeface="ＭＳ Ｐゴシック" charset="0"/>
                <a:cs typeface="Gotham Narrow Bold"/>
              </a:defRPr>
            </a:lvl1pPr>
          </a:lstStyle>
          <a:p>
            <a:pPr lvl="0"/>
            <a:r>
              <a:rPr lang="fi-FI" noProof="0" err="1"/>
              <a:t>Click</a:t>
            </a:r>
            <a:r>
              <a:rPr lang="fi-FI" noProof="0"/>
              <a:t> to </a:t>
            </a:r>
            <a:r>
              <a:rPr lang="fi-FI" noProof="0" err="1"/>
              <a:t>add</a:t>
            </a:r>
            <a:r>
              <a:rPr lang="fi-FI" noProof="0"/>
              <a:t> </a:t>
            </a:r>
            <a:r>
              <a:rPr lang="fi-FI" noProof="0" err="1"/>
              <a:t>subtitle</a:t>
            </a:r>
            <a:endParaRPr lang="fi-FI" noProof="0"/>
          </a:p>
        </p:txBody>
      </p:sp>
      <p:sp>
        <p:nvSpPr>
          <p:cNvPr id="6" name="Päivämäärän paikkamerkki 5"/>
          <p:cNvSpPr>
            <a:spLocks noGrp="1"/>
          </p:cNvSpPr>
          <p:nvPr>
            <p:ph type="dt" sz="half" idx="10"/>
          </p:nvPr>
        </p:nvSpPr>
        <p:spPr>
          <a:xfrm>
            <a:off x="10261600" y="6189117"/>
            <a:ext cx="914400" cy="576000"/>
          </a:xfrm>
          <a:prstGeom prst="rect">
            <a:avLst/>
          </a:prstGeom>
        </p:spPr>
        <p:txBody>
          <a:bodyPr/>
          <a:lstStyle/>
          <a:p>
            <a:pPr>
              <a:defRPr/>
            </a:pPr>
            <a:fld id="{781E30B6-D6E6-4927-9E45-4935E9BD4A6A}" type="datetime1">
              <a:rPr lang="fi-FI" smtClean="0"/>
              <a:t>18.7.2023</a:t>
            </a:fld>
            <a:endParaRPr lang="fi-FI"/>
          </a:p>
        </p:txBody>
      </p:sp>
      <p:sp>
        <p:nvSpPr>
          <p:cNvPr id="7" name="Alatunnisteen paikkamerkki 6"/>
          <p:cNvSpPr>
            <a:spLocks noGrp="1"/>
          </p:cNvSpPr>
          <p:nvPr>
            <p:ph type="ftr" sz="quarter" idx="11"/>
          </p:nvPr>
        </p:nvSpPr>
        <p:spPr>
          <a:xfrm>
            <a:off x="6768000" y="6189217"/>
            <a:ext cx="3744000" cy="576000"/>
          </a:xfrm>
          <a:prstGeom prst="rect">
            <a:avLst/>
          </a:prstGeom>
        </p:spPr>
        <p:txBody>
          <a:bodyPr/>
          <a:lstStyle/>
          <a:p>
            <a:r>
              <a:rPr lang="en-US"/>
              <a:t>Teaching Practice and Cooperation with Schools / Kaisa Hahl</a:t>
            </a:r>
            <a:endParaRPr lang="fi-FI"/>
          </a:p>
        </p:txBody>
      </p:sp>
      <p:sp>
        <p:nvSpPr>
          <p:cNvPr id="8" name="Dian numeron paikkamerkki 7"/>
          <p:cNvSpPr>
            <a:spLocks noGrp="1"/>
          </p:cNvSpPr>
          <p:nvPr>
            <p:ph type="sldNum" sz="quarter" idx="12"/>
          </p:nvPr>
        </p:nvSpPr>
        <p:spPr>
          <a:xfrm>
            <a:off x="11176000" y="6189117"/>
            <a:ext cx="680640" cy="576000"/>
          </a:xfrm>
          <a:prstGeom prst="rect">
            <a:avLst/>
          </a:prstGeom>
        </p:spPr>
        <p:txBody>
          <a:bodyPr/>
          <a:lstStyle/>
          <a:p>
            <a:pPr>
              <a:defRPr/>
            </a:pPr>
            <a:fld id="{4669315E-5A66-CF44-AE5D-C333B2F730C4}" type="slidenum">
              <a:rPr lang="en-GB" smtClean="0"/>
              <a:pPr>
                <a:defRPr/>
              </a:pPr>
              <a:t>‹Nr.›</a:t>
            </a:fld>
            <a:endParaRPr lang="en-GB"/>
          </a:p>
        </p:txBody>
      </p:sp>
      <p:grpSp>
        <p:nvGrpSpPr>
          <p:cNvPr id="12" name="Ryhmä 11"/>
          <p:cNvGrpSpPr/>
          <p:nvPr userDrawn="1"/>
        </p:nvGrpSpPr>
        <p:grpSpPr bwMode="white">
          <a:xfrm>
            <a:off x="347250" y="260248"/>
            <a:ext cx="2491200" cy="2334818"/>
            <a:chOff x="1311275" y="373063"/>
            <a:chExt cx="6524625" cy="6115050"/>
          </a:xfrm>
          <a:solidFill>
            <a:schemeClr val="bg1"/>
          </a:solidFill>
        </p:grpSpPr>
        <p:sp>
          <p:nvSpPr>
            <p:cNvPr id="14"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3328935663"/>
      </p:ext>
    </p:extLst>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ain otsikko">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a:xfrm>
            <a:off x="10261600" y="6189117"/>
            <a:ext cx="914400" cy="576000"/>
          </a:xfrm>
          <a:prstGeom prst="rect">
            <a:avLst/>
          </a:prstGeom>
        </p:spPr>
        <p:txBody>
          <a:bodyPr/>
          <a:lstStyle/>
          <a:p>
            <a:pPr>
              <a:defRPr/>
            </a:pPr>
            <a:fld id="{B8E8814A-4EF6-4C58-8A04-E3EF24A61766}" type="datetime1">
              <a:rPr lang="fi-FI" smtClean="0"/>
              <a:t>18.7.2023</a:t>
            </a:fld>
            <a:endParaRPr lang="fi-FI"/>
          </a:p>
        </p:txBody>
      </p:sp>
      <p:sp>
        <p:nvSpPr>
          <p:cNvPr id="6" name="Alatunnisteen paikkamerkki 5"/>
          <p:cNvSpPr>
            <a:spLocks noGrp="1"/>
          </p:cNvSpPr>
          <p:nvPr>
            <p:ph type="ftr" sz="quarter" idx="11"/>
          </p:nvPr>
        </p:nvSpPr>
        <p:spPr>
          <a:xfrm>
            <a:off x="6768000" y="6189217"/>
            <a:ext cx="3744000" cy="576000"/>
          </a:xfrm>
          <a:prstGeom prst="rect">
            <a:avLst/>
          </a:prstGeom>
        </p:spPr>
        <p:txBody>
          <a:bodyPr/>
          <a:lstStyle/>
          <a:p>
            <a:r>
              <a:rPr lang="en-US"/>
              <a:t>Teaching Practice and Cooperation with Schools / Kaisa Hahl</a:t>
            </a:r>
            <a:endParaRPr lang="fi-FI"/>
          </a:p>
        </p:txBody>
      </p:sp>
      <p:sp>
        <p:nvSpPr>
          <p:cNvPr id="7" name="Dian numeron paikkamerkki 6"/>
          <p:cNvSpPr>
            <a:spLocks noGrp="1"/>
          </p:cNvSpPr>
          <p:nvPr>
            <p:ph type="sldNum" sz="quarter" idx="12"/>
          </p:nvPr>
        </p:nvSpPr>
        <p:spPr>
          <a:xfrm>
            <a:off x="11176000" y="6189117"/>
            <a:ext cx="680640" cy="576000"/>
          </a:xfrm>
          <a:prstGeom prst="rect">
            <a:avLst/>
          </a:prstGeom>
        </p:spPr>
        <p:txBody>
          <a:bodyPr/>
          <a:lstStyle/>
          <a:p>
            <a:pPr>
              <a:defRPr/>
            </a:pPr>
            <a:fld id="{4669315E-5A66-CF44-AE5D-C333B2F730C4}" type="slidenum">
              <a:rPr lang="en-GB" smtClean="0"/>
              <a:pPr>
                <a:defRPr/>
              </a:pPr>
              <a:t>‹Nr.›</a:t>
            </a:fld>
            <a:endParaRPr lang="en-GB"/>
          </a:p>
        </p:txBody>
      </p:sp>
      <p:sp>
        <p:nvSpPr>
          <p:cNvPr id="4" name="Title 3"/>
          <p:cNvSpPr>
            <a:spLocks noGrp="1"/>
          </p:cNvSpPr>
          <p:nvPr>
            <p:ph type="title"/>
          </p:nvPr>
        </p:nvSpPr>
        <p:spPr/>
        <p:txBody>
          <a:bodyPr/>
          <a:lstStyle/>
          <a:p>
            <a:r>
              <a:rPr lang="fi-FI"/>
              <a:t>Muokkaa perustyyl. napsautt.</a:t>
            </a:r>
            <a:endParaRPr lang="en-GB"/>
          </a:p>
        </p:txBody>
      </p:sp>
    </p:spTree>
    <p:extLst>
      <p:ext uri="{BB962C8B-B14F-4D97-AF65-F5344CB8AC3E}">
        <p14:creationId xmlns:p14="http://schemas.microsoft.com/office/powerpoint/2010/main" val="3636942367"/>
      </p:ext>
    </p:extLst>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10261600" y="6189117"/>
            <a:ext cx="914400" cy="576000"/>
          </a:xfrm>
          <a:prstGeom prst="rect">
            <a:avLst/>
          </a:prstGeom>
        </p:spPr>
        <p:txBody>
          <a:bodyPr/>
          <a:lstStyle/>
          <a:p>
            <a:fld id="{34C29A04-F7D1-412D-AF83-D88C72C44894}" type="datetime1">
              <a:rPr lang="fi-FI" smtClean="0"/>
              <a:t>18.7.2023</a:t>
            </a:fld>
            <a:endParaRPr lang="fi-FI"/>
          </a:p>
        </p:txBody>
      </p:sp>
      <p:sp>
        <p:nvSpPr>
          <p:cNvPr id="5" name="Footer Placeholder 4"/>
          <p:cNvSpPr>
            <a:spLocks noGrp="1"/>
          </p:cNvSpPr>
          <p:nvPr>
            <p:ph type="ftr" sz="quarter" idx="11"/>
          </p:nvPr>
        </p:nvSpPr>
        <p:spPr>
          <a:xfrm>
            <a:off x="6768000" y="6189217"/>
            <a:ext cx="3744000" cy="576000"/>
          </a:xfrm>
          <a:prstGeom prst="rect">
            <a:avLst/>
          </a:prstGeom>
        </p:spPr>
        <p:txBody>
          <a:bodyPr/>
          <a:lstStyle/>
          <a:p>
            <a:r>
              <a:rPr lang="en-US"/>
              <a:t>Teaching Practice and Cooperation with Schools / Kaisa Hahl</a:t>
            </a:r>
            <a:endParaRPr lang="fi-FI"/>
          </a:p>
        </p:txBody>
      </p:sp>
      <p:sp>
        <p:nvSpPr>
          <p:cNvPr id="6" name="Slide Number Placeholder 5"/>
          <p:cNvSpPr>
            <a:spLocks noGrp="1"/>
          </p:cNvSpPr>
          <p:nvPr>
            <p:ph type="sldNum" sz="quarter" idx="12"/>
          </p:nvPr>
        </p:nvSpPr>
        <p:spPr>
          <a:xfrm>
            <a:off x="11176000" y="6189117"/>
            <a:ext cx="680640" cy="576000"/>
          </a:xfrm>
          <a:prstGeom prst="rect">
            <a:avLst/>
          </a:prstGeom>
        </p:spPr>
        <p:txBody>
          <a:bodyPr/>
          <a:lstStyle/>
          <a:p>
            <a:fld id="{29B5F639-C262-4ADE-905B-9F7B30192001}" type="slidenum">
              <a:rPr lang="fi-FI" smtClean="0"/>
              <a:t>‹Nr.›</a:t>
            </a:fld>
            <a:endParaRPr lang="fi-FI"/>
          </a:p>
        </p:txBody>
      </p:sp>
    </p:spTree>
    <p:extLst>
      <p:ext uri="{BB962C8B-B14F-4D97-AF65-F5344CB8AC3E}">
        <p14:creationId xmlns:p14="http://schemas.microsoft.com/office/powerpoint/2010/main" val="20557360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a:xfrm>
            <a:off x="10261600" y="6189117"/>
            <a:ext cx="914400" cy="576000"/>
          </a:xfrm>
          <a:prstGeom prst="rect">
            <a:avLst/>
          </a:prstGeom>
        </p:spPr>
        <p:txBody>
          <a:bodyPr/>
          <a:lstStyle/>
          <a:p>
            <a:fld id="{845F33F2-4485-455C-A518-8D343307BCA2}" type="datetime1">
              <a:rPr lang="fi-FI" smtClean="0"/>
              <a:t>18.7.2023</a:t>
            </a:fld>
            <a:endParaRPr lang="fi-FI"/>
          </a:p>
        </p:txBody>
      </p:sp>
      <p:sp>
        <p:nvSpPr>
          <p:cNvPr id="5" name="Footer Placeholder 2"/>
          <p:cNvSpPr>
            <a:spLocks noGrp="1"/>
          </p:cNvSpPr>
          <p:nvPr>
            <p:ph type="ftr" sz="quarter" idx="11"/>
          </p:nvPr>
        </p:nvSpPr>
        <p:spPr>
          <a:xfrm>
            <a:off x="6768000" y="6189217"/>
            <a:ext cx="3744000" cy="576000"/>
          </a:xfrm>
          <a:prstGeom prst="rect">
            <a:avLst/>
          </a:prstGeom>
        </p:spPr>
        <p:txBody>
          <a:bodyPr/>
          <a:lstStyle/>
          <a:p>
            <a:r>
              <a:rPr lang="en-US"/>
              <a:t>Teaching Practice and Cooperation with Schools / Kaisa Hahl</a:t>
            </a:r>
            <a:endParaRPr lang="fi-FI"/>
          </a:p>
        </p:txBody>
      </p:sp>
      <p:sp>
        <p:nvSpPr>
          <p:cNvPr id="6" name="Slide Number Placeholder 3"/>
          <p:cNvSpPr>
            <a:spLocks noGrp="1"/>
          </p:cNvSpPr>
          <p:nvPr>
            <p:ph type="sldNum" sz="quarter" idx="12"/>
          </p:nvPr>
        </p:nvSpPr>
        <p:spPr>
          <a:xfrm>
            <a:off x="11176000" y="6189117"/>
            <a:ext cx="680640" cy="576000"/>
          </a:xfrm>
          <a:prstGeom prst="rect">
            <a:avLst/>
          </a:prstGeom>
        </p:spPr>
        <p:txBody>
          <a:bodyPr/>
          <a:lstStyle/>
          <a:p>
            <a:fld id="{29B5F639-C262-4ADE-905B-9F7B30192001}" type="slidenum">
              <a:rPr lang="fi-FI" smtClean="0"/>
              <a:t>‹Nr.›</a:t>
            </a:fld>
            <a:endParaRPr lang="fi-FI"/>
          </a:p>
        </p:txBody>
      </p:sp>
    </p:spTree>
    <p:extLst>
      <p:ext uri="{BB962C8B-B14F-4D97-AF65-F5344CB8AC3E}">
        <p14:creationId xmlns:p14="http://schemas.microsoft.com/office/powerpoint/2010/main" val="15575036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639484" y="1989138"/>
            <a:ext cx="4464051" cy="4032250"/>
          </a:xfrm>
        </p:spPr>
        <p:txBody>
          <a:bodyPr>
            <a:normAutofit/>
          </a:bodyPr>
          <a:lstStyle>
            <a:lvl1pPr>
              <a:defRPr sz="2200"/>
            </a:lvl1pPr>
            <a:lvl2pPr marL="538163" indent="-273050">
              <a:defRPr sz="2000"/>
            </a:lvl2pPr>
            <a:lvl3pPr marL="803275" indent="-265113">
              <a:defRPr sz="1800"/>
            </a:lvl3pPr>
            <a:lvl4pPr marL="1076325" indent="-273050">
              <a:defRPr sz="1600"/>
            </a:lvl4pPr>
            <a:lvl5pPr marL="1341438" indent="-265113">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7296151" y="1989138"/>
            <a:ext cx="4464048" cy="4032250"/>
          </a:xfrm>
        </p:spPr>
        <p:txBody>
          <a:bodyPr>
            <a:normAutofit/>
          </a:bodyPr>
          <a:lstStyle>
            <a:lvl1pPr>
              <a:defRPr sz="2200"/>
            </a:lvl1pPr>
            <a:lvl2pPr marL="538163" indent="-273050">
              <a:defRPr sz="2000"/>
            </a:lvl2pPr>
            <a:lvl3pPr marL="803275" indent="-265113">
              <a:defRPr sz="1800"/>
            </a:lvl3pPr>
            <a:lvl4pPr marL="1076325" indent="-273050">
              <a:defRPr sz="1600"/>
            </a:lvl4pPr>
            <a:lvl5pPr marL="1341438" indent="-265113">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itle 11"/>
          <p:cNvSpPr>
            <a:spLocks noGrp="1"/>
          </p:cNvSpPr>
          <p:nvPr>
            <p:ph type="title"/>
          </p:nvPr>
        </p:nvSpPr>
        <p:spPr/>
        <p:txBody>
          <a:bodyPr/>
          <a:lstStyle/>
          <a:p>
            <a:r>
              <a:rPr lang="en-US"/>
              <a:t>Click to edit Master title style</a:t>
            </a:r>
            <a:endParaRPr lang="en-GB"/>
          </a:p>
        </p:txBody>
      </p:sp>
      <p:sp>
        <p:nvSpPr>
          <p:cNvPr id="13" name="Date Placeholder 12"/>
          <p:cNvSpPr>
            <a:spLocks noGrp="1"/>
          </p:cNvSpPr>
          <p:nvPr>
            <p:ph type="dt" sz="half" idx="10"/>
          </p:nvPr>
        </p:nvSpPr>
        <p:spPr>
          <a:xfrm>
            <a:off x="10261600" y="6189117"/>
            <a:ext cx="914400" cy="576000"/>
          </a:xfrm>
          <a:prstGeom prst="rect">
            <a:avLst/>
          </a:prstGeom>
        </p:spPr>
        <p:txBody>
          <a:bodyPr/>
          <a:lstStyle/>
          <a:p>
            <a:fld id="{24CA8397-DA1C-4AFE-9E3D-26FE1392BF2F}" type="datetime1">
              <a:rPr lang="fi-FI" smtClean="0"/>
              <a:t>18.7.2023</a:t>
            </a:fld>
            <a:endParaRPr lang="en-GB"/>
          </a:p>
        </p:txBody>
      </p:sp>
      <p:sp>
        <p:nvSpPr>
          <p:cNvPr id="14" name="Slide Number Placeholder 13"/>
          <p:cNvSpPr>
            <a:spLocks noGrp="1"/>
          </p:cNvSpPr>
          <p:nvPr>
            <p:ph type="sldNum" sz="quarter" idx="11"/>
          </p:nvPr>
        </p:nvSpPr>
        <p:spPr>
          <a:xfrm>
            <a:off x="11176000" y="6189117"/>
            <a:ext cx="680640" cy="576000"/>
          </a:xfrm>
          <a:prstGeom prst="rect">
            <a:avLst/>
          </a:prstGeom>
        </p:spPr>
        <p:txBody>
          <a:bodyPr/>
          <a:lstStyle/>
          <a:p>
            <a:fld id="{89059335-AFD3-4DED-970B-1AD46A147785}" type="slidenum">
              <a:rPr lang="en-GB" smtClean="0"/>
              <a:pPr/>
              <a:t>‹Nr.›</a:t>
            </a:fld>
            <a:endParaRPr lang="en-GB"/>
          </a:p>
        </p:txBody>
      </p:sp>
      <p:sp>
        <p:nvSpPr>
          <p:cNvPr id="15" name="Footer Placeholder 14"/>
          <p:cNvSpPr>
            <a:spLocks noGrp="1"/>
          </p:cNvSpPr>
          <p:nvPr>
            <p:ph type="ftr" sz="quarter" idx="12"/>
          </p:nvPr>
        </p:nvSpPr>
        <p:spPr>
          <a:xfrm>
            <a:off x="6768000" y="6189217"/>
            <a:ext cx="3744000" cy="576000"/>
          </a:xfrm>
          <a:prstGeom prst="rect">
            <a:avLst/>
          </a:prstGeom>
        </p:spPr>
        <p:txBody>
          <a:bodyPr/>
          <a:lstStyle/>
          <a:p>
            <a:r>
              <a:rPr lang="en-US"/>
              <a:t>Teaching Practice and Cooperation with Schools / Kaisa Hahl</a:t>
            </a:r>
            <a:endParaRPr lang="en-GB"/>
          </a:p>
        </p:txBody>
      </p:sp>
    </p:spTree>
    <p:extLst>
      <p:ext uri="{BB962C8B-B14F-4D97-AF65-F5344CB8AC3E}">
        <p14:creationId xmlns:p14="http://schemas.microsoft.com/office/powerpoint/2010/main" val="40968270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GB"/>
          </a:p>
        </p:txBody>
      </p:sp>
      <p:sp>
        <p:nvSpPr>
          <p:cNvPr id="7" name="Date Placeholder 6"/>
          <p:cNvSpPr>
            <a:spLocks noGrp="1"/>
          </p:cNvSpPr>
          <p:nvPr>
            <p:ph type="dt" sz="half" idx="10"/>
          </p:nvPr>
        </p:nvSpPr>
        <p:spPr>
          <a:xfrm>
            <a:off x="10261600" y="6189117"/>
            <a:ext cx="914400" cy="576000"/>
          </a:xfrm>
          <a:prstGeom prst="rect">
            <a:avLst/>
          </a:prstGeom>
        </p:spPr>
        <p:txBody>
          <a:bodyPr/>
          <a:lstStyle/>
          <a:p>
            <a:fld id="{B1342D8F-6A90-4953-81D9-0F968D40111C}" type="datetime1">
              <a:rPr lang="fi-FI" smtClean="0"/>
              <a:t>18.7.2023</a:t>
            </a:fld>
            <a:endParaRPr lang="en-GB"/>
          </a:p>
        </p:txBody>
      </p:sp>
      <p:sp>
        <p:nvSpPr>
          <p:cNvPr id="8" name="Slide Number Placeholder 7"/>
          <p:cNvSpPr>
            <a:spLocks noGrp="1"/>
          </p:cNvSpPr>
          <p:nvPr>
            <p:ph type="sldNum" sz="quarter" idx="11"/>
          </p:nvPr>
        </p:nvSpPr>
        <p:spPr>
          <a:xfrm>
            <a:off x="11176000" y="6189117"/>
            <a:ext cx="680640" cy="576000"/>
          </a:xfrm>
          <a:prstGeom prst="rect">
            <a:avLst/>
          </a:prstGeom>
        </p:spPr>
        <p:txBody>
          <a:bodyPr/>
          <a:lstStyle/>
          <a:p>
            <a:fld id="{89059335-AFD3-4DED-970B-1AD46A147785}" type="slidenum">
              <a:rPr lang="en-GB" smtClean="0"/>
              <a:pPr/>
              <a:t>‹Nr.›</a:t>
            </a:fld>
            <a:endParaRPr lang="en-GB"/>
          </a:p>
        </p:txBody>
      </p:sp>
      <p:sp>
        <p:nvSpPr>
          <p:cNvPr id="9" name="Footer Placeholder 8"/>
          <p:cNvSpPr>
            <a:spLocks noGrp="1"/>
          </p:cNvSpPr>
          <p:nvPr>
            <p:ph type="ftr" sz="quarter" idx="12"/>
          </p:nvPr>
        </p:nvSpPr>
        <p:spPr>
          <a:xfrm>
            <a:off x="6768000" y="6189217"/>
            <a:ext cx="3744000" cy="576000"/>
          </a:xfrm>
          <a:prstGeom prst="rect">
            <a:avLst/>
          </a:prstGeom>
        </p:spPr>
        <p:txBody>
          <a:bodyPr/>
          <a:lstStyle/>
          <a:p>
            <a:r>
              <a:rPr lang="en-US"/>
              <a:t>Teaching Practice and Cooperation with Schools / Kaisa Hahl</a:t>
            </a:r>
            <a:endParaRPr lang="en-GB"/>
          </a:p>
        </p:txBody>
      </p:sp>
    </p:spTree>
    <p:extLst>
      <p:ext uri="{BB962C8B-B14F-4D97-AF65-F5344CB8AC3E}">
        <p14:creationId xmlns:p14="http://schemas.microsoft.com/office/powerpoint/2010/main" val="2461355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slide 2">
    <p:spTree>
      <p:nvGrpSpPr>
        <p:cNvPr id="1" name=""/>
        <p:cNvGrpSpPr/>
        <p:nvPr/>
      </p:nvGrpSpPr>
      <p:grpSpPr>
        <a:xfrm>
          <a:off x="0" y="0"/>
          <a:ext cx="0" cy="0"/>
          <a:chOff x="0" y="0"/>
          <a:chExt cx="0" cy="0"/>
        </a:xfrm>
      </p:grpSpPr>
      <p:sp>
        <p:nvSpPr>
          <p:cNvPr id="16" name="Picture Placeholder 9"/>
          <p:cNvSpPr>
            <a:spLocks noGrp="1"/>
          </p:cNvSpPr>
          <p:nvPr>
            <p:ph type="pic" sz="quarter" idx="13" hasCustomPrompt="1"/>
          </p:nvPr>
        </p:nvSpPr>
        <p:spPr bwMode="gray">
          <a:xfrm>
            <a:off x="338667" y="254000"/>
            <a:ext cx="11514667" cy="5905500"/>
          </a:xfrm>
          <a:solidFill>
            <a:schemeClr val="tx1">
              <a:lumMod val="50000"/>
              <a:lumOff val="50000"/>
            </a:schemeClr>
          </a:solidFill>
        </p:spPr>
        <p:txBody>
          <a:bodyPr anchor="ctr"/>
          <a:lstStyle>
            <a:lvl1pPr algn="ctr">
              <a:defRPr b="0" i="0">
                <a:latin typeface="Gotham-Bold"/>
                <a:cs typeface="Gotham-Bold"/>
              </a:defRPr>
            </a:lvl1pPr>
          </a:lstStyle>
          <a:p>
            <a:r>
              <a:rPr lang="en-US"/>
              <a:t>Click icon to add picture</a:t>
            </a:r>
          </a:p>
        </p:txBody>
      </p:sp>
      <p:sp>
        <p:nvSpPr>
          <p:cNvPr id="20" name="Title Placeholder 1"/>
          <p:cNvSpPr>
            <a:spLocks noGrp="1"/>
          </p:cNvSpPr>
          <p:nvPr>
            <p:ph type="ctrTitle" hasCustomPrompt="1"/>
          </p:nvPr>
        </p:nvSpPr>
        <p:spPr>
          <a:xfrm>
            <a:off x="914400" y="2708920"/>
            <a:ext cx="10363200" cy="1296144"/>
          </a:xfrm>
        </p:spPr>
        <p:txBody>
          <a:bodyPr anchor="ctr" anchorCtr="0"/>
          <a:lstStyle>
            <a:lvl1pPr algn="ctr">
              <a:lnSpc>
                <a:spcPct val="70000"/>
              </a:lnSpc>
              <a:defRPr sz="4800">
                <a:latin typeface="+mj-lt"/>
                <a:ea typeface="ＭＳ Ｐゴシック" charset="0"/>
                <a:cs typeface="Gotham Narrow Bold"/>
              </a:defRPr>
            </a:lvl1pPr>
          </a:lstStyle>
          <a:p>
            <a:pPr lvl="0"/>
            <a:r>
              <a:rPr lang="fi-FI" noProof="0"/>
              <a:t>CLICK TO ADD TITLE</a:t>
            </a:r>
          </a:p>
        </p:txBody>
      </p:sp>
      <p:sp>
        <p:nvSpPr>
          <p:cNvPr id="43011" name="Text Placeholder 2"/>
          <p:cNvSpPr>
            <a:spLocks noGrp="1"/>
          </p:cNvSpPr>
          <p:nvPr>
            <p:ph type="subTitle" idx="1" hasCustomPrompt="1"/>
          </p:nvPr>
        </p:nvSpPr>
        <p:spPr>
          <a:xfrm>
            <a:off x="914400" y="4267200"/>
            <a:ext cx="10363200" cy="1371600"/>
          </a:xfrm>
        </p:spPr>
        <p:txBody>
          <a:bodyPr/>
          <a:lstStyle>
            <a:lvl1pPr algn="ctr">
              <a:lnSpc>
                <a:spcPct val="90000"/>
              </a:lnSpc>
              <a:spcAft>
                <a:spcPct val="0"/>
              </a:spcAft>
              <a:defRPr b="0">
                <a:latin typeface="+mj-lt"/>
                <a:ea typeface="ＭＳ Ｐゴシック" charset="0"/>
                <a:cs typeface="Gotham Narrow Bold"/>
              </a:defRPr>
            </a:lvl1pPr>
          </a:lstStyle>
          <a:p>
            <a:pPr lvl="0"/>
            <a:r>
              <a:rPr lang="fi-FI" noProof="0" err="1"/>
              <a:t>Click</a:t>
            </a:r>
            <a:r>
              <a:rPr lang="fi-FI" noProof="0"/>
              <a:t> to </a:t>
            </a:r>
            <a:r>
              <a:rPr lang="fi-FI" noProof="0" err="1"/>
              <a:t>add</a:t>
            </a:r>
            <a:r>
              <a:rPr lang="fi-FI" noProof="0"/>
              <a:t> </a:t>
            </a:r>
            <a:r>
              <a:rPr lang="fi-FI" noProof="0" err="1"/>
              <a:t>subtitle</a:t>
            </a:r>
            <a:endParaRPr lang="fi-FI" noProof="0"/>
          </a:p>
        </p:txBody>
      </p:sp>
      <p:sp>
        <p:nvSpPr>
          <p:cNvPr id="2" name="Päivämäärän paikkamerkki 1"/>
          <p:cNvSpPr>
            <a:spLocks noGrp="1"/>
          </p:cNvSpPr>
          <p:nvPr>
            <p:ph type="dt" sz="half" idx="14"/>
          </p:nvPr>
        </p:nvSpPr>
        <p:spPr>
          <a:xfrm>
            <a:off x="10261600" y="6189117"/>
            <a:ext cx="914400" cy="576000"/>
          </a:xfrm>
          <a:prstGeom prst="rect">
            <a:avLst/>
          </a:prstGeom>
        </p:spPr>
        <p:txBody>
          <a:bodyPr/>
          <a:lstStyle/>
          <a:p>
            <a:pPr>
              <a:defRPr/>
            </a:pPr>
            <a:fld id="{2CE6A908-C243-4FAA-8803-41CA1012E52A}" type="datetime1">
              <a:rPr lang="fi-FI" smtClean="0"/>
              <a:t>18.7.2023</a:t>
            </a:fld>
            <a:endParaRPr lang="fi-FI"/>
          </a:p>
        </p:txBody>
      </p:sp>
      <p:sp>
        <p:nvSpPr>
          <p:cNvPr id="3" name="Alatunnisteen paikkamerkki 2"/>
          <p:cNvSpPr>
            <a:spLocks noGrp="1"/>
          </p:cNvSpPr>
          <p:nvPr>
            <p:ph type="ftr" sz="quarter" idx="15"/>
          </p:nvPr>
        </p:nvSpPr>
        <p:spPr>
          <a:xfrm>
            <a:off x="6768000" y="6189217"/>
            <a:ext cx="3744000" cy="576000"/>
          </a:xfrm>
          <a:prstGeom prst="rect">
            <a:avLst/>
          </a:prstGeom>
        </p:spPr>
        <p:txBody>
          <a:bodyPr/>
          <a:lstStyle/>
          <a:p>
            <a:r>
              <a:rPr lang="en-US"/>
              <a:t>Teaching Practice and Cooperation with Schools / Kaisa Hahl</a:t>
            </a:r>
            <a:endParaRPr lang="fi-FI"/>
          </a:p>
        </p:txBody>
      </p:sp>
      <p:sp>
        <p:nvSpPr>
          <p:cNvPr id="4" name="Dian numeron paikkamerkki 3"/>
          <p:cNvSpPr>
            <a:spLocks noGrp="1"/>
          </p:cNvSpPr>
          <p:nvPr>
            <p:ph type="sldNum" sz="quarter" idx="16"/>
          </p:nvPr>
        </p:nvSpPr>
        <p:spPr>
          <a:xfrm>
            <a:off x="11176000" y="6189117"/>
            <a:ext cx="680640" cy="576000"/>
          </a:xfrm>
          <a:prstGeom prst="rect">
            <a:avLst/>
          </a:prstGeom>
        </p:spPr>
        <p:txBody>
          <a:bodyPr/>
          <a:lstStyle/>
          <a:p>
            <a:pPr>
              <a:defRPr/>
            </a:pPr>
            <a:fld id="{4669315E-5A66-CF44-AE5D-C333B2F730C4}" type="slidenum">
              <a:rPr lang="en-GB" smtClean="0"/>
              <a:pPr>
                <a:defRPr/>
              </a:pPr>
              <a:t>‹Nr.›</a:t>
            </a:fld>
            <a:endParaRPr lang="en-GB"/>
          </a:p>
        </p:txBody>
      </p:sp>
      <p:grpSp>
        <p:nvGrpSpPr>
          <p:cNvPr id="12" name="Ryhmä 11"/>
          <p:cNvGrpSpPr/>
          <p:nvPr userDrawn="1"/>
        </p:nvGrpSpPr>
        <p:grpSpPr bwMode="white">
          <a:xfrm>
            <a:off x="347250"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1720557773"/>
      </p:ext>
    </p:extLst>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slide 3">
    <p:spTree>
      <p:nvGrpSpPr>
        <p:cNvPr id="1" name=""/>
        <p:cNvGrpSpPr/>
        <p:nvPr/>
      </p:nvGrpSpPr>
      <p:grpSpPr>
        <a:xfrm>
          <a:off x="0" y="0"/>
          <a:ext cx="0" cy="0"/>
          <a:chOff x="0" y="0"/>
          <a:chExt cx="0" cy="0"/>
        </a:xfrm>
      </p:grpSpPr>
      <p:pic>
        <p:nvPicPr>
          <p:cNvPr id="25" name="Kuva 24"/>
          <p:cNvPicPr>
            <a:picLocks noChangeAspect="1"/>
          </p:cNvPicPr>
          <p:nvPr userDrawn="1"/>
        </p:nvPicPr>
        <p:blipFill rotWithShape="1">
          <a:blip r:embed="rId2" cstate="email">
            <a:extLst>
              <a:ext uri="{28A0092B-C50C-407E-A947-70E740481C1C}">
                <a14:useLocalDpi xmlns:a14="http://schemas.microsoft.com/office/drawing/2010/main" val="0"/>
              </a:ext>
            </a:extLst>
          </a:blip>
          <a:srcRect r="-6" b="3125"/>
          <a:stretch/>
        </p:blipFill>
        <p:spPr bwMode="ltGray">
          <a:xfrm>
            <a:off x="338667" y="254000"/>
            <a:ext cx="11514667" cy="5905500"/>
          </a:xfrm>
          <a:prstGeom prst="rect">
            <a:avLst/>
          </a:prstGeom>
        </p:spPr>
      </p:pic>
      <p:sp>
        <p:nvSpPr>
          <p:cNvPr id="43011" name="Text Placeholder 2"/>
          <p:cNvSpPr>
            <a:spLocks noGrp="1"/>
          </p:cNvSpPr>
          <p:nvPr>
            <p:ph type="subTitle" idx="1" hasCustomPrompt="1"/>
          </p:nvPr>
        </p:nvSpPr>
        <p:spPr>
          <a:xfrm>
            <a:off x="914400" y="4267200"/>
            <a:ext cx="10363200" cy="1371600"/>
          </a:xfrm>
        </p:spPr>
        <p:txBody>
          <a:bodyPr/>
          <a:lstStyle>
            <a:lvl1pPr algn="ctr">
              <a:lnSpc>
                <a:spcPct val="90000"/>
              </a:lnSpc>
              <a:spcAft>
                <a:spcPct val="0"/>
              </a:spcAft>
              <a:defRPr b="0">
                <a:latin typeface="+mj-lt"/>
                <a:ea typeface="ＭＳ Ｐゴシック" charset="0"/>
                <a:cs typeface="Gotham Narrow Bold"/>
              </a:defRPr>
            </a:lvl1pPr>
          </a:lstStyle>
          <a:p>
            <a:pPr lvl="0"/>
            <a:r>
              <a:rPr lang="fi-FI" noProof="0" err="1"/>
              <a:t>Click</a:t>
            </a:r>
            <a:r>
              <a:rPr lang="fi-FI" noProof="0"/>
              <a:t> to </a:t>
            </a:r>
            <a:r>
              <a:rPr lang="fi-FI" noProof="0" err="1"/>
              <a:t>add</a:t>
            </a:r>
            <a:r>
              <a:rPr lang="fi-FI" noProof="0"/>
              <a:t> </a:t>
            </a:r>
            <a:r>
              <a:rPr lang="fi-FI" noProof="0" err="1"/>
              <a:t>subtitle</a:t>
            </a:r>
            <a:endParaRPr lang="fi-FI" noProof="0"/>
          </a:p>
        </p:txBody>
      </p:sp>
      <p:sp>
        <p:nvSpPr>
          <p:cNvPr id="13" name="Title Placeholder 1"/>
          <p:cNvSpPr>
            <a:spLocks noGrp="1"/>
          </p:cNvSpPr>
          <p:nvPr>
            <p:ph type="ctrTitle" hasCustomPrompt="1"/>
          </p:nvPr>
        </p:nvSpPr>
        <p:spPr>
          <a:xfrm>
            <a:off x="914400" y="2708920"/>
            <a:ext cx="10363200" cy="1296144"/>
          </a:xfrm>
        </p:spPr>
        <p:txBody>
          <a:bodyPr anchor="ctr" anchorCtr="0"/>
          <a:lstStyle>
            <a:lvl1pPr algn="ctr">
              <a:lnSpc>
                <a:spcPct val="70000"/>
              </a:lnSpc>
              <a:defRPr sz="4800">
                <a:latin typeface="+mj-lt"/>
                <a:ea typeface="ＭＳ Ｐゴシック" charset="0"/>
                <a:cs typeface="Gotham Narrow Bold"/>
              </a:defRPr>
            </a:lvl1pPr>
          </a:lstStyle>
          <a:p>
            <a:pPr lvl="0"/>
            <a:r>
              <a:rPr lang="fi-FI" noProof="0"/>
              <a:t>CLICK TO ADD TITLE</a:t>
            </a:r>
          </a:p>
        </p:txBody>
      </p:sp>
      <p:sp>
        <p:nvSpPr>
          <p:cNvPr id="2" name="Päivämäärän paikkamerkki 1"/>
          <p:cNvSpPr>
            <a:spLocks noGrp="1"/>
          </p:cNvSpPr>
          <p:nvPr>
            <p:ph type="dt" sz="half" idx="10"/>
          </p:nvPr>
        </p:nvSpPr>
        <p:spPr>
          <a:xfrm>
            <a:off x="10261600" y="6189117"/>
            <a:ext cx="914400" cy="576000"/>
          </a:xfrm>
          <a:prstGeom prst="rect">
            <a:avLst/>
          </a:prstGeom>
        </p:spPr>
        <p:txBody>
          <a:bodyPr/>
          <a:lstStyle/>
          <a:p>
            <a:pPr>
              <a:defRPr/>
            </a:pPr>
            <a:fld id="{624AB6C8-2FA4-4B00-AB09-8D7645AAD235}" type="datetime1">
              <a:rPr lang="fi-FI" smtClean="0"/>
              <a:t>18.7.2023</a:t>
            </a:fld>
            <a:endParaRPr lang="fi-FI"/>
          </a:p>
        </p:txBody>
      </p:sp>
      <p:sp>
        <p:nvSpPr>
          <p:cNvPr id="6" name="Alatunnisteen paikkamerkki 5"/>
          <p:cNvSpPr>
            <a:spLocks noGrp="1"/>
          </p:cNvSpPr>
          <p:nvPr>
            <p:ph type="ftr" sz="quarter" idx="11"/>
          </p:nvPr>
        </p:nvSpPr>
        <p:spPr>
          <a:xfrm>
            <a:off x="6768000" y="6189217"/>
            <a:ext cx="3744000" cy="576000"/>
          </a:xfrm>
          <a:prstGeom prst="rect">
            <a:avLst/>
          </a:prstGeom>
        </p:spPr>
        <p:txBody>
          <a:bodyPr/>
          <a:lstStyle/>
          <a:p>
            <a:r>
              <a:rPr lang="en-US"/>
              <a:t>Teaching Practice and Cooperation with Schools / Kaisa Hahl</a:t>
            </a:r>
            <a:endParaRPr lang="fi-FI"/>
          </a:p>
        </p:txBody>
      </p:sp>
      <p:sp>
        <p:nvSpPr>
          <p:cNvPr id="7" name="Dian numeron paikkamerkki 6"/>
          <p:cNvSpPr>
            <a:spLocks noGrp="1"/>
          </p:cNvSpPr>
          <p:nvPr>
            <p:ph type="sldNum" sz="quarter" idx="12"/>
          </p:nvPr>
        </p:nvSpPr>
        <p:spPr>
          <a:xfrm>
            <a:off x="11176000" y="6189117"/>
            <a:ext cx="680640" cy="576000"/>
          </a:xfrm>
          <a:prstGeom prst="rect">
            <a:avLst/>
          </a:prstGeom>
        </p:spPr>
        <p:txBody>
          <a:bodyPr/>
          <a:lstStyle/>
          <a:p>
            <a:pPr>
              <a:defRPr/>
            </a:pPr>
            <a:fld id="{4669315E-5A66-CF44-AE5D-C333B2F730C4}" type="slidenum">
              <a:rPr lang="en-GB" smtClean="0"/>
              <a:pPr>
                <a:defRPr/>
              </a:pPr>
              <a:t>‹Nr.›</a:t>
            </a:fld>
            <a:endParaRPr lang="en-GB"/>
          </a:p>
        </p:txBody>
      </p:sp>
      <p:grpSp>
        <p:nvGrpSpPr>
          <p:cNvPr id="12" name="Ryhmä 11"/>
          <p:cNvGrpSpPr/>
          <p:nvPr userDrawn="1"/>
        </p:nvGrpSpPr>
        <p:grpSpPr bwMode="black">
          <a:xfrm>
            <a:off x="347250" y="260248"/>
            <a:ext cx="2491200" cy="2334818"/>
            <a:chOff x="1311275" y="373063"/>
            <a:chExt cx="6524625" cy="6115050"/>
          </a:xfrm>
          <a:solidFill>
            <a:srgbClr val="FCD116"/>
          </a:solidFill>
        </p:grpSpPr>
        <p:sp>
          <p:nvSpPr>
            <p:cNvPr id="14" name="Rectangle 5"/>
            <p:cNvSpPr>
              <a:spLocks noChangeArrowheads="1"/>
            </p:cNvSpPr>
            <p:nvPr userDrawn="1"/>
          </p:nvSpPr>
          <p:spPr bwMode="black">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Rectangle 6"/>
            <p:cNvSpPr>
              <a:spLocks noChangeArrowheads="1"/>
            </p:cNvSpPr>
            <p:nvPr userDrawn="1"/>
          </p:nvSpPr>
          <p:spPr bwMode="black">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 name="Freeform 7"/>
            <p:cNvSpPr>
              <a:spLocks noEditPoints="1"/>
            </p:cNvSpPr>
            <p:nvPr userDrawn="1"/>
          </p:nvSpPr>
          <p:spPr bwMode="black">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3190261940"/>
      </p:ext>
    </p:extLst>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bwMode="auto">
          <a:xfrm>
            <a:off x="335360" y="716436"/>
            <a:ext cx="11521280" cy="1225803"/>
          </a:xfrm>
          <a:prstGeom prst="rect">
            <a:avLst/>
          </a:prstGeom>
          <a:noFill/>
          <a:ln w="9525">
            <a:noFill/>
            <a:miter lim="800000"/>
            <a:headEnd/>
            <a:tailEnd/>
          </a:ln>
        </p:spPr>
        <p:txBody>
          <a:bodyPr lIns="91440" tIns="45720" rIns="91440" bIns="45720" anchor="t" anchorCtr="0"/>
          <a:lstStyle>
            <a:lvl1pPr algn="ctr">
              <a:defRPr sz="4000"/>
            </a:lvl1pPr>
          </a:lstStyle>
          <a:p>
            <a:pPr lvl="0"/>
            <a:r>
              <a:rPr lang="fi-FI"/>
              <a:t>CLICK TO ADD TITLE</a:t>
            </a:r>
            <a:endParaRPr lang="en-US"/>
          </a:p>
        </p:txBody>
      </p:sp>
      <p:sp>
        <p:nvSpPr>
          <p:cNvPr id="13" name="Text Placeholder 2"/>
          <p:cNvSpPr>
            <a:spLocks noGrp="1"/>
          </p:cNvSpPr>
          <p:nvPr>
            <p:ph idx="1" hasCustomPrompt="1"/>
          </p:nvPr>
        </p:nvSpPr>
        <p:spPr bwMode="auto">
          <a:xfrm>
            <a:off x="335360" y="2204865"/>
            <a:ext cx="11521280" cy="3888432"/>
          </a:xfrm>
          <a:prstGeom prst="rect">
            <a:avLst/>
          </a:prstGeom>
          <a:noFill/>
          <a:ln w="9525">
            <a:noFill/>
            <a:miter lim="800000"/>
            <a:headEnd/>
            <a:tailEnd/>
          </a:ln>
        </p:spPr>
        <p:txBody>
          <a:bodyPr lIns="91440" tIns="45720" rIns="91440" bIns="45720"/>
          <a:lstStyle>
            <a:lvl1pPr marL="92075" indent="0" algn="ctr">
              <a:lnSpc>
                <a:spcPct val="80000"/>
              </a:lnSpc>
              <a:buClr>
                <a:schemeClr val="tx1"/>
              </a:buClr>
              <a:buFont typeface="Arial"/>
              <a:buNone/>
              <a:defRPr>
                <a:latin typeface="+mj-lt"/>
                <a:cs typeface="Gotham narrow bold"/>
              </a:defRPr>
            </a:lvl1pPr>
            <a:lvl2pPr marL="382588" indent="0" algn="ctr">
              <a:lnSpc>
                <a:spcPct val="80000"/>
              </a:lnSpc>
              <a:buFont typeface="Arial"/>
              <a:buNone/>
              <a:defRPr>
                <a:latin typeface="Gotham Narrow Book"/>
                <a:cs typeface="Gotham Narrow Book"/>
              </a:defRPr>
            </a:lvl2pPr>
            <a:lvl3pPr marL="765175" indent="0" algn="ctr">
              <a:lnSpc>
                <a:spcPct val="80000"/>
              </a:lnSpc>
              <a:buNone/>
              <a:defRPr>
                <a:latin typeface="Gotham Narrow Book"/>
                <a:cs typeface="Gotham Narrow Book"/>
              </a:defRPr>
            </a:lvl3pPr>
            <a:lvl4pPr marL="1241425" indent="0" algn="ctr">
              <a:lnSpc>
                <a:spcPct val="80000"/>
              </a:lnSpc>
              <a:buNone/>
              <a:defRPr>
                <a:latin typeface="Gotham Narrow Book"/>
                <a:cs typeface="Gotham Narrow Book"/>
              </a:defRPr>
            </a:lvl4pPr>
            <a:lvl5pPr marL="1717675" indent="0" algn="ctr">
              <a:lnSpc>
                <a:spcPct val="80000"/>
              </a:lnSpc>
              <a:buNone/>
              <a:defRPr>
                <a:latin typeface="Gotham Narrow Book"/>
                <a:cs typeface="Gotham Narrow Book"/>
              </a:defRPr>
            </a:lvl5pPr>
          </a:lstStyle>
          <a:p>
            <a:r>
              <a:rPr lang="en-US"/>
              <a:t>Click to add subtitle</a:t>
            </a:r>
          </a:p>
        </p:txBody>
      </p:sp>
      <p:sp>
        <p:nvSpPr>
          <p:cNvPr id="2" name="Päivämäärän paikkamerkki 1"/>
          <p:cNvSpPr>
            <a:spLocks noGrp="1"/>
          </p:cNvSpPr>
          <p:nvPr>
            <p:ph type="dt" sz="half" idx="10"/>
          </p:nvPr>
        </p:nvSpPr>
        <p:spPr>
          <a:xfrm>
            <a:off x="10261600" y="6189117"/>
            <a:ext cx="914400" cy="576000"/>
          </a:xfrm>
          <a:prstGeom prst="rect">
            <a:avLst/>
          </a:prstGeom>
        </p:spPr>
        <p:txBody>
          <a:bodyPr/>
          <a:lstStyle/>
          <a:p>
            <a:pPr>
              <a:defRPr/>
            </a:pPr>
            <a:fld id="{83FE9387-D166-40D7-8513-CD8F57206F24}" type="datetime1">
              <a:rPr lang="fi-FI" smtClean="0"/>
              <a:t>18.7.2023</a:t>
            </a:fld>
            <a:endParaRPr lang="fi-FI"/>
          </a:p>
        </p:txBody>
      </p:sp>
      <p:sp>
        <p:nvSpPr>
          <p:cNvPr id="4" name="Alatunnisteen paikkamerkki 3"/>
          <p:cNvSpPr>
            <a:spLocks noGrp="1"/>
          </p:cNvSpPr>
          <p:nvPr>
            <p:ph type="ftr" sz="quarter" idx="11"/>
          </p:nvPr>
        </p:nvSpPr>
        <p:spPr>
          <a:xfrm>
            <a:off x="6768000" y="6189217"/>
            <a:ext cx="3744000" cy="576000"/>
          </a:xfrm>
          <a:prstGeom prst="rect">
            <a:avLst/>
          </a:prstGeom>
        </p:spPr>
        <p:txBody>
          <a:bodyPr/>
          <a:lstStyle/>
          <a:p>
            <a:r>
              <a:rPr lang="en-US"/>
              <a:t>Teaching Practice and Cooperation with Schools / Kaisa Hahl</a:t>
            </a:r>
            <a:endParaRPr lang="fi-FI"/>
          </a:p>
        </p:txBody>
      </p:sp>
      <p:sp>
        <p:nvSpPr>
          <p:cNvPr id="7" name="Dian numeron paikkamerkki 6"/>
          <p:cNvSpPr>
            <a:spLocks noGrp="1"/>
          </p:cNvSpPr>
          <p:nvPr>
            <p:ph type="sldNum" sz="quarter" idx="12"/>
          </p:nvPr>
        </p:nvSpPr>
        <p:spPr>
          <a:xfrm>
            <a:off x="11176000" y="6189117"/>
            <a:ext cx="680640" cy="576000"/>
          </a:xfrm>
          <a:prstGeom prst="rect">
            <a:avLst/>
          </a:prstGeom>
        </p:spPr>
        <p:txBody>
          <a:bodyPr/>
          <a:lstStyle/>
          <a:p>
            <a:pPr>
              <a:defRPr/>
            </a:pPr>
            <a:fld id="{4669315E-5A66-CF44-AE5D-C333B2F730C4}" type="slidenum">
              <a:rPr lang="en-GB" smtClean="0"/>
              <a:pPr>
                <a:defRPr/>
              </a:pPr>
              <a:t>‹Nr.›</a:t>
            </a:fld>
            <a:endParaRPr lang="en-GB"/>
          </a:p>
        </p:txBody>
      </p:sp>
    </p:spTree>
    <p:extLst>
      <p:ext uri="{BB962C8B-B14F-4D97-AF65-F5344CB8AC3E}">
        <p14:creationId xmlns:p14="http://schemas.microsoft.com/office/powerpoint/2010/main" val="2356185664"/>
      </p:ext>
    </p:extLst>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Basic">
    <p:spTree>
      <p:nvGrpSpPr>
        <p:cNvPr id="1" name=""/>
        <p:cNvGrpSpPr/>
        <p:nvPr/>
      </p:nvGrpSpPr>
      <p:grpSpPr>
        <a:xfrm>
          <a:off x="0" y="0"/>
          <a:ext cx="0" cy="0"/>
          <a:chOff x="0" y="0"/>
          <a:chExt cx="0" cy="0"/>
        </a:xfrm>
      </p:grpSpPr>
      <p:sp>
        <p:nvSpPr>
          <p:cNvPr id="13" name="Text Placeholder 2"/>
          <p:cNvSpPr>
            <a:spLocks noGrp="1"/>
          </p:cNvSpPr>
          <p:nvPr>
            <p:ph idx="1" hasCustomPrompt="1"/>
          </p:nvPr>
        </p:nvSpPr>
        <p:spPr bwMode="auto">
          <a:xfrm>
            <a:off x="772997" y="2204865"/>
            <a:ext cx="11029519" cy="3888432"/>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mn-lt"/>
                <a:cs typeface="Gotham Narrow Book"/>
              </a:defRPr>
            </a:lvl1pPr>
            <a:lvl2pPr marL="725488" indent="-342900">
              <a:lnSpc>
                <a:spcPct val="80000"/>
              </a:lnSpc>
              <a:buFont typeface="Arial"/>
              <a:buChar char="•"/>
              <a:defRPr>
                <a:latin typeface="+mn-lt"/>
                <a:cs typeface="Gotham Narrow Book"/>
              </a:defRPr>
            </a:lvl2pPr>
            <a:lvl3pPr>
              <a:lnSpc>
                <a:spcPct val="80000"/>
              </a:lnSpc>
              <a:defRPr>
                <a:latin typeface="+mn-lt"/>
                <a:cs typeface="Gotham Narrow Book"/>
              </a:defRPr>
            </a:lvl3pPr>
            <a:lvl4pPr>
              <a:lnSpc>
                <a:spcPct val="80000"/>
              </a:lnSpc>
              <a:defRPr>
                <a:latin typeface="+mn-lt"/>
                <a:cs typeface="Gotham Narrow Book"/>
              </a:defRPr>
            </a:lvl4pPr>
            <a:lvl5pPr>
              <a:lnSpc>
                <a:spcPct val="80000"/>
              </a:lnSpc>
              <a:defRPr>
                <a:latin typeface="+mn-lt"/>
                <a:cs typeface="Gotham Narrow Book"/>
              </a:defRPr>
            </a:lvl5pPr>
          </a:lstStyle>
          <a:p>
            <a:pPr lvl="0"/>
            <a:r>
              <a:rPr lang="fi-FI" noProof="0" err="1"/>
              <a:t>Click</a:t>
            </a:r>
            <a:r>
              <a:rPr lang="fi-FI" noProof="0"/>
              <a:t> to </a:t>
            </a:r>
            <a:r>
              <a:rPr lang="fi-FI" noProof="0" err="1"/>
              <a:t>add</a:t>
            </a:r>
            <a:r>
              <a:rPr lang="fi-FI" noProof="0"/>
              <a:t> </a:t>
            </a:r>
            <a:r>
              <a:rPr lang="fi-FI" noProof="0" err="1"/>
              <a:t>text</a:t>
            </a:r>
            <a:endParaRPr lang="fi-FI" noProof="0"/>
          </a:p>
          <a:p>
            <a:pPr lvl="1"/>
            <a:r>
              <a:rPr lang="fi-FI" noProof="0"/>
              <a:t>Second </a:t>
            </a:r>
            <a:r>
              <a:rPr lang="fi-FI" noProof="0" err="1"/>
              <a:t>level</a:t>
            </a:r>
            <a:endParaRPr lang="fi-FI" noProof="0"/>
          </a:p>
          <a:p>
            <a:pPr lvl="2"/>
            <a:r>
              <a:rPr lang="fi-FI" noProof="0"/>
              <a:t>Third </a:t>
            </a:r>
            <a:r>
              <a:rPr lang="fi-FI" noProof="0" err="1"/>
              <a:t>level</a:t>
            </a:r>
            <a:endParaRPr lang="fi-FI" noProof="0"/>
          </a:p>
          <a:p>
            <a:pPr lvl="3"/>
            <a:r>
              <a:rPr lang="fi-FI" noProof="0" err="1"/>
              <a:t>Fourth</a:t>
            </a:r>
            <a:r>
              <a:rPr lang="fi-FI" noProof="0"/>
              <a:t> </a:t>
            </a:r>
            <a:r>
              <a:rPr lang="fi-FI" noProof="0" err="1"/>
              <a:t>level</a:t>
            </a:r>
            <a:endParaRPr lang="fi-FI" noProof="0"/>
          </a:p>
          <a:p>
            <a:pPr lvl="4"/>
            <a:r>
              <a:rPr lang="fi-FI" noProof="0" err="1"/>
              <a:t>Fifth</a:t>
            </a:r>
            <a:r>
              <a:rPr lang="fi-FI" noProof="0"/>
              <a:t> </a:t>
            </a:r>
            <a:r>
              <a:rPr lang="fi-FI" noProof="0" err="1"/>
              <a:t>level</a:t>
            </a:r>
            <a:endParaRPr lang="en-US" noProof="0"/>
          </a:p>
        </p:txBody>
      </p:sp>
      <p:sp>
        <p:nvSpPr>
          <p:cNvPr id="2" name="Päivämäärän paikkamerkki 1"/>
          <p:cNvSpPr>
            <a:spLocks noGrp="1"/>
          </p:cNvSpPr>
          <p:nvPr>
            <p:ph type="dt" sz="half" idx="10"/>
          </p:nvPr>
        </p:nvSpPr>
        <p:spPr>
          <a:xfrm>
            <a:off x="10261600" y="6189117"/>
            <a:ext cx="914400" cy="576000"/>
          </a:xfrm>
          <a:prstGeom prst="rect">
            <a:avLst/>
          </a:prstGeom>
        </p:spPr>
        <p:txBody>
          <a:bodyPr/>
          <a:lstStyle/>
          <a:p>
            <a:pPr>
              <a:defRPr/>
            </a:pPr>
            <a:fld id="{640EC5ED-4738-42F0-AC1E-B2FDBB83F2D1}" type="datetime1">
              <a:rPr lang="fi-FI" smtClean="0"/>
              <a:t>18.7.2023</a:t>
            </a:fld>
            <a:endParaRPr lang="fi-FI"/>
          </a:p>
        </p:txBody>
      </p:sp>
      <p:sp>
        <p:nvSpPr>
          <p:cNvPr id="4" name="Alatunnisteen paikkamerkki 3"/>
          <p:cNvSpPr>
            <a:spLocks noGrp="1"/>
          </p:cNvSpPr>
          <p:nvPr>
            <p:ph type="ftr" sz="quarter" idx="11"/>
          </p:nvPr>
        </p:nvSpPr>
        <p:spPr>
          <a:xfrm>
            <a:off x="6768000" y="6189217"/>
            <a:ext cx="3744000" cy="576000"/>
          </a:xfrm>
          <a:prstGeom prst="rect">
            <a:avLst/>
          </a:prstGeom>
        </p:spPr>
        <p:txBody>
          <a:bodyPr/>
          <a:lstStyle/>
          <a:p>
            <a:r>
              <a:rPr lang="en-US"/>
              <a:t>Teaching Practice and Cooperation with Schools / Kaisa Hahl</a:t>
            </a:r>
            <a:endParaRPr lang="fi-FI"/>
          </a:p>
        </p:txBody>
      </p:sp>
      <p:sp>
        <p:nvSpPr>
          <p:cNvPr id="7" name="Dian numeron paikkamerkki 6"/>
          <p:cNvSpPr>
            <a:spLocks noGrp="1"/>
          </p:cNvSpPr>
          <p:nvPr>
            <p:ph type="sldNum" sz="quarter" idx="12"/>
          </p:nvPr>
        </p:nvSpPr>
        <p:spPr>
          <a:xfrm>
            <a:off x="11176000" y="6189117"/>
            <a:ext cx="680640" cy="576000"/>
          </a:xfrm>
          <a:prstGeom prst="rect">
            <a:avLst/>
          </a:prstGeom>
        </p:spPr>
        <p:txBody>
          <a:bodyPr/>
          <a:lstStyle/>
          <a:p>
            <a:pPr>
              <a:defRPr/>
            </a:pPr>
            <a:fld id="{4669315E-5A66-CF44-AE5D-C333B2F730C4}" type="slidenum">
              <a:rPr lang="en-GB" smtClean="0"/>
              <a:pPr>
                <a:defRPr/>
              </a:pPr>
              <a:t>‹Nr.›</a:t>
            </a:fld>
            <a:endParaRPr lang="en-GB"/>
          </a:p>
        </p:txBody>
      </p:sp>
      <p:sp>
        <p:nvSpPr>
          <p:cNvPr id="5" name="Title 4"/>
          <p:cNvSpPr>
            <a:spLocks noGrp="1"/>
          </p:cNvSpPr>
          <p:nvPr>
            <p:ph type="title"/>
          </p:nvPr>
        </p:nvSpPr>
        <p:spPr/>
        <p:txBody>
          <a:bodyPr/>
          <a:lstStyle/>
          <a:p>
            <a:r>
              <a:rPr lang="fi-FI"/>
              <a:t>Muokkaa perustyyl. napsautt.</a:t>
            </a:r>
            <a:endParaRPr lang="en-GB"/>
          </a:p>
        </p:txBody>
      </p:sp>
    </p:spTree>
    <p:extLst>
      <p:ext uri="{BB962C8B-B14F-4D97-AF65-F5344CB8AC3E}">
        <p14:creationId xmlns:p14="http://schemas.microsoft.com/office/powerpoint/2010/main" val="1708306917"/>
      </p:ext>
    </p:extLst>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Basic 2">
    <p:spTree>
      <p:nvGrpSpPr>
        <p:cNvPr id="1" name=""/>
        <p:cNvGrpSpPr/>
        <p:nvPr/>
      </p:nvGrpSpPr>
      <p:grpSpPr>
        <a:xfrm>
          <a:off x="0" y="0"/>
          <a:ext cx="0" cy="0"/>
          <a:chOff x="0" y="0"/>
          <a:chExt cx="0" cy="0"/>
        </a:xfrm>
      </p:grpSpPr>
      <p:sp>
        <p:nvSpPr>
          <p:cNvPr id="13" name="Text Placeholder 2"/>
          <p:cNvSpPr>
            <a:spLocks noGrp="1"/>
          </p:cNvSpPr>
          <p:nvPr>
            <p:ph idx="1" hasCustomPrompt="1"/>
          </p:nvPr>
        </p:nvSpPr>
        <p:spPr bwMode="auto">
          <a:xfrm>
            <a:off x="774000" y="2204865"/>
            <a:ext cx="5280587" cy="3888432"/>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mn-lt"/>
                <a:cs typeface="Gotham Narrow Book"/>
              </a:defRPr>
            </a:lvl1pPr>
            <a:lvl2pPr marL="725488" indent="-342900">
              <a:lnSpc>
                <a:spcPct val="80000"/>
              </a:lnSpc>
              <a:buFont typeface="Arial"/>
              <a:buChar char="•"/>
              <a:defRPr>
                <a:latin typeface="+mn-lt"/>
                <a:cs typeface="Gotham Narrow Book"/>
              </a:defRPr>
            </a:lvl2pPr>
            <a:lvl3pPr>
              <a:lnSpc>
                <a:spcPct val="80000"/>
              </a:lnSpc>
              <a:defRPr>
                <a:latin typeface="+mn-lt"/>
                <a:cs typeface="Gotham Narrow Book"/>
              </a:defRPr>
            </a:lvl3pPr>
            <a:lvl4pPr>
              <a:lnSpc>
                <a:spcPct val="80000"/>
              </a:lnSpc>
              <a:defRPr>
                <a:latin typeface="+mn-lt"/>
                <a:cs typeface="Gotham Narrow Book"/>
              </a:defRPr>
            </a:lvl4pPr>
            <a:lvl5pPr>
              <a:lnSpc>
                <a:spcPct val="80000"/>
              </a:lnSpc>
              <a:defRPr>
                <a:latin typeface="+mn-lt"/>
                <a:cs typeface="Gotham Narrow Book"/>
              </a:defRPr>
            </a:lvl5pPr>
          </a:lstStyle>
          <a:p>
            <a:pPr lvl="0"/>
            <a:r>
              <a:rPr lang="fi-FI" noProof="0" err="1"/>
              <a:t>Click</a:t>
            </a:r>
            <a:r>
              <a:rPr lang="fi-FI" noProof="0"/>
              <a:t> to </a:t>
            </a:r>
            <a:r>
              <a:rPr lang="fi-FI" noProof="0" err="1"/>
              <a:t>add</a:t>
            </a:r>
            <a:r>
              <a:rPr lang="fi-FI" noProof="0"/>
              <a:t> </a:t>
            </a:r>
            <a:r>
              <a:rPr lang="fi-FI" noProof="0" err="1"/>
              <a:t>text</a:t>
            </a:r>
            <a:endParaRPr lang="fi-FI" noProof="0"/>
          </a:p>
          <a:p>
            <a:pPr lvl="1"/>
            <a:r>
              <a:rPr lang="fi-FI" noProof="0"/>
              <a:t>Second </a:t>
            </a:r>
            <a:r>
              <a:rPr lang="fi-FI" noProof="0" err="1"/>
              <a:t>level</a:t>
            </a:r>
            <a:endParaRPr lang="fi-FI" noProof="0"/>
          </a:p>
          <a:p>
            <a:pPr lvl="2"/>
            <a:r>
              <a:rPr lang="fi-FI" noProof="0"/>
              <a:t>Third </a:t>
            </a:r>
            <a:r>
              <a:rPr lang="fi-FI" noProof="0" err="1"/>
              <a:t>level</a:t>
            </a:r>
            <a:endParaRPr lang="fi-FI" noProof="0"/>
          </a:p>
          <a:p>
            <a:pPr lvl="3"/>
            <a:r>
              <a:rPr lang="fi-FI" noProof="0" err="1"/>
              <a:t>Fourth</a:t>
            </a:r>
            <a:r>
              <a:rPr lang="fi-FI" noProof="0"/>
              <a:t> </a:t>
            </a:r>
            <a:r>
              <a:rPr lang="fi-FI" noProof="0" err="1"/>
              <a:t>level</a:t>
            </a:r>
            <a:endParaRPr lang="fi-FI" noProof="0"/>
          </a:p>
          <a:p>
            <a:pPr lvl="4"/>
            <a:r>
              <a:rPr lang="fi-FI" noProof="0" err="1"/>
              <a:t>Fifth</a:t>
            </a:r>
            <a:r>
              <a:rPr lang="fi-FI" noProof="0"/>
              <a:t> </a:t>
            </a:r>
            <a:r>
              <a:rPr lang="fi-FI" noProof="0" err="1"/>
              <a:t>level</a:t>
            </a:r>
            <a:endParaRPr lang="en-US" noProof="0"/>
          </a:p>
        </p:txBody>
      </p:sp>
      <p:sp>
        <p:nvSpPr>
          <p:cNvPr id="11" name="Text Placeholder 2"/>
          <p:cNvSpPr>
            <a:spLocks noGrp="1"/>
          </p:cNvSpPr>
          <p:nvPr>
            <p:ph idx="13" hasCustomPrompt="1"/>
          </p:nvPr>
        </p:nvSpPr>
        <p:spPr bwMode="auto">
          <a:xfrm>
            <a:off x="6480043" y="2204865"/>
            <a:ext cx="5280587" cy="3888432"/>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mn-lt"/>
                <a:cs typeface="Gotham Narrow Book"/>
              </a:defRPr>
            </a:lvl1pPr>
            <a:lvl2pPr marL="725488" indent="-342900">
              <a:lnSpc>
                <a:spcPct val="80000"/>
              </a:lnSpc>
              <a:buFont typeface="Arial"/>
              <a:buChar char="•"/>
              <a:defRPr>
                <a:latin typeface="+mn-lt"/>
                <a:cs typeface="Gotham Narrow Book"/>
              </a:defRPr>
            </a:lvl2pPr>
            <a:lvl3pPr>
              <a:lnSpc>
                <a:spcPct val="80000"/>
              </a:lnSpc>
              <a:defRPr>
                <a:latin typeface="+mn-lt"/>
                <a:cs typeface="Gotham Narrow Book"/>
              </a:defRPr>
            </a:lvl3pPr>
            <a:lvl4pPr>
              <a:lnSpc>
                <a:spcPct val="80000"/>
              </a:lnSpc>
              <a:defRPr>
                <a:latin typeface="+mn-lt"/>
                <a:cs typeface="Gotham Narrow Book"/>
              </a:defRPr>
            </a:lvl4pPr>
            <a:lvl5pPr>
              <a:lnSpc>
                <a:spcPct val="80000"/>
              </a:lnSpc>
              <a:defRPr>
                <a:latin typeface="+mn-lt"/>
                <a:cs typeface="Gotham Narrow Book"/>
              </a:defRPr>
            </a:lvl5pPr>
          </a:lstStyle>
          <a:p>
            <a:pPr lvl="0"/>
            <a:r>
              <a:rPr lang="fi-FI" noProof="0" err="1"/>
              <a:t>Click</a:t>
            </a:r>
            <a:r>
              <a:rPr lang="fi-FI" noProof="0"/>
              <a:t> to </a:t>
            </a:r>
            <a:r>
              <a:rPr lang="fi-FI" noProof="0" err="1"/>
              <a:t>add</a:t>
            </a:r>
            <a:r>
              <a:rPr lang="fi-FI" noProof="0"/>
              <a:t> </a:t>
            </a:r>
            <a:r>
              <a:rPr lang="fi-FI" noProof="0" err="1"/>
              <a:t>text</a:t>
            </a:r>
            <a:endParaRPr lang="fi-FI" noProof="0"/>
          </a:p>
          <a:p>
            <a:pPr lvl="1"/>
            <a:r>
              <a:rPr lang="fi-FI" noProof="0"/>
              <a:t>Second </a:t>
            </a:r>
            <a:r>
              <a:rPr lang="fi-FI" noProof="0" err="1"/>
              <a:t>level</a:t>
            </a:r>
            <a:endParaRPr lang="fi-FI" noProof="0"/>
          </a:p>
          <a:p>
            <a:pPr lvl="2"/>
            <a:r>
              <a:rPr lang="fi-FI" noProof="0"/>
              <a:t>Third </a:t>
            </a:r>
            <a:r>
              <a:rPr lang="fi-FI" noProof="0" err="1"/>
              <a:t>level</a:t>
            </a:r>
            <a:endParaRPr lang="fi-FI" noProof="0"/>
          </a:p>
          <a:p>
            <a:pPr lvl="3"/>
            <a:r>
              <a:rPr lang="fi-FI" noProof="0" err="1"/>
              <a:t>Fourth</a:t>
            </a:r>
            <a:r>
              <a:rPr lang="fi-FI" noProof="0"/>
              <a:t> </a:t>
            </a:r>
            <a:r>
              <a:rPr lang="fi-FI" noProof="0" err="1"/>
              <a:t>level</a:t>
            </a:r>
            <a:endParaRPr lang="fi-FI" noProof="0"/>
          </a:p>
          <a:p>
            <a:pPr lvl="4"/>
            <a:r>
              <a:rPr lang="fi-FI" noProof="0" err="1"/>
              <a:t>Fifth</a:t>
            </a:r>
            <a:r>
              <a:rPr lang="fi-FI" noProof="0"/>
              <a:t> </a:t>
            </a:r>
            <a:r>
              <a:rPr lang="fi-FI" noProof="0" err="1"/>
              <a:t>level</a:t>
            </a:r>
            <a:endParaRPr lang="en-US" noProof="0"/>
          </a:p>
        </p:txBody>
      </p:sp>
      <p:sp>
        <p:nvSpPr>
          <p:cNvPr id="2" name="Päivämäärän paikkamerkki 1"/>
          <p:cNvSpPr>
            <a:spLocks noGrp="1"/>
          </p:cNvSpPr>
          <p:nvPr>
            <p:ph type="dt" sz="half" idx="14"/>
          </p:nvPr>
        </p:nvSpPr>
        <p:spPr>
          <a:xfrm>
            <a:off x="10261600" y="6189117"/>
            <a:ext cx="914400" cy="576000"/>
          </a:xfrm>
          <a:prstGeom prst="rect">
            <a:avLst/>
          </a:prstGeom>
        </p:spPr>
        <p:txBody>
          <a:bodyPr/>
          <a:lstStyle/>
          <a:p>
            <a:pPr>
              <a:defRPr/>
            </a:pPr>
            <a:fld id="{DAF29615-E4FE-4F66-AE6C-09AB388B9F28}" type="datetime1">
              <a:rPr lang="fi-FI" smtClean="0"/>
              <a:t>18.7.2023</a:t>
            </a:fld>
            <a:endParaRPr lang="fi-FI"/>
          </a:p>
        </p:txBody>
      </p:sp>
      <p:sp>
        <p:nvSpPr>
          <p:cNvPr id="4" name="Alatunnisteen paikkamerkki 3"/>
          <p:cNvSpPr>
            <a:spLocks noGrp="1"/>
          </p:cNvSpPr>
          <p:nvPr>
            <p:ph type="ftr" sz="quarter" idx="15"/>
          </p:nvPr>
        </p:nvSpPr>
        <p:spPr>
          <a:xfrm>
            <a:off x="6768000" y="6189217"/>
            <a:ext cx="3744000" cy="576000"/>
          </a:xfrm>
          <a:prstGeom prst="rect">
            <a:avLst/>
          </a:prstGeom>
        </p:spPr>
        <p:txBody>
          <a:bodyPr/>
          <a:lstStyle/>
          <a:p>
            <a:r>
              <a:rPr lang="en-US"/>
              <a:t>Teaching Practice and Cooperation with Schools / Kaisa Hahl</a:t>
            </a:r>
            <a:endParaRPr lang="fi-FI"/>
          </a:p>
        </p:txBody>
      </p:sp>
      <p:sp>
        <p:nvSpPr>
          <p:cNvPr id="7" name="Dian numeron paikkamerkki 6"/>
          <p:cNvSpPr>
            <a:spLocks noGrp="1"/>
          </p:cNvSpPr>
          <p:nvPr>
            <p:ph type="sldNum" sz="quarter" idx="16"/>
          </p:nvPr>
        </p:nvSpPr>
        <p:spPr>
          <a:xfrm>
            <a:off x="11176000" y="6189117"/>
            <a:ext cx="680640" cy="576000"/>
          </a:xfrm>
          <a:prstGeom prst="rect">
            <a:avLst/>
          </a:prstGeom>
        </p:spPr>
        <p:txBody>
          <a:bodyPr/>
          <a:lstStyle/>
          <a:p>
            <a:pPr>
              <a:defRPr/>
            </a:pPr>
            <a:fld id="{4669315E-5A66-CF44-AE5D-C333B2F730C4}" type="slidenum">
              <a:rPr lang="en-GB" smtClean="0"/>
              <a:pPr>
                <a:defRPr/>
              </a:pPr>
              <a:t>‹Nr.›</a:t>
            </a:fld>
            <a:endParaRPr lang="en-GB"/>
          </a:p>
        </p:txBody>
      </p:sp>
      <p:sp>
        <p:nvSpPr>
          <p:cNvPr id="3" name="Title 2"/>
          <p:cNvSpPr>
            <a:spLocks noGrp="1"/>
          </p:cNvSpPr>
          <p:nvPr>
            <p:ph type="title"/>
          </p:nvPr>
        </p:nvSpPr>
        <p:spPr/>
        <p:txBody>
          <a:bodyPr/>
          <a:lstStyle/>
          <a:p>
            <a:r>
              <a:rPr lang="fi-FI"/>
              <a:t>Muokkaa perustyyl. napsautt.</a:t>
            </a:r>
            <a:endParaRPr lang="en-GB"/>
          </a:p>
        </p:txBody>
      </p:sp>
    </p:spTree>
    <p:extLst>
      <p:ext uri="{BB962C8B-B14F-4D97-AF65-F5344CB8AC3E}">
        <p14:creationId xmlns:p14="http://schemas.microsoft.com/office/powerpoint/2010/main" val="1592458009"/>
      </p:ext>
    </p:extLst>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and Text">
    <p:spTree>
      <p:nvGrpSpPr>
        <p:cNvPr id="1" name=""/>
        <p:cNvGrpSpPr/>
        <p:nvPr/>
      </p:nvGrpSpPr>
      <p:grpSpPr>
        <a:xfrm>
          <a:off x="0" y="0"/>
          <a:ext cx="0" cy="0"/>
          <a:chOff x="0" y="0"/>
          <a:chExt cx="0" cy="0"/>
        </a:xfrm>
      </p:grpSpPr>
      <p:sp>
        <p:nvSpPr>
          <p:cNvPr id="12" name="Picture Placeholder 2"/>
          <p:cNvSpPr>
            <a:spLocks noGrp="1"/>
          </p:cNvSpPr>
          <p:nvPr>
            <p:ph type="pic" sz="quarter" idx="13" hasCustomPrompt="1"/>
          </p:nvPr>
        </p:nvSpPr>
        <p:spPr>
          <a:xfrm>
            <a:off x="338667" y="255600"/>
            <a:ext cx="11514667" cy="5905500"/>
          </a:xfrm>
          <a:solidFill>
            <a:srgbClr val="7F7F7F"/>
          </a:solidFill>
        </p:spPr>
        <p:txBody>
          <a:bodyPr anchor="ctr"/>
          <a:lstStyle>
            <a:lvl1pPr algn="ctr">
              <a:defRPr b="0" i="0">
                <a:latin typeface="+mj-lt"/>
                <a:cs typeface="Gotham-Bold"/>
              </a:defRPr>
            </a:lvl1pPr>
          </a:lstStyle>
          <a:p>
            <a:r>
              <a:rPr lang="en-US"/>
              <a:t>Click icon to add picture</a:t>
            </a:r>
          </a:p>
        </p:txBody>
      </p:sp>
      <p:sp>
        <p:nvSpPr>
          <p:cNvPr id="2" name="Päivämäärän paikkamerkki 1"/>
          <p:cNvSpPr>
            <a:spLocks noGrp="1"/>
          </p:cNvSpPr>
          <p:nvPr>
            <p:ph type="dt" sz="half" idx="14"/>
          </p:nvPr>
        </p:nvSpPr>
        <p:spPr>
          <a:xfrm>
            <a:off x="10261600" y="6189117"/>
            <a:ext cx="914400" cy="576000"/>
          </a:xfrm>
          <a:prstGeom prst="rect">
            <a:avLst/>
          </a:prstGeom>
        </p:spPr>
        <p:txBody>
          <a:bodyPr/>
          <a:lstStyle/>
          <a:p>
            <a:pPr>
              <a:defRPr/>
            </a:pPr>
            <a:fld id="{0D83C42A-C471-4F49-B080-A7E48D646D95}" type="datetime1">
              <a:rPr lang="fi-FI" smtClean="0"/>
              <a:t>18.7.2023</a:t>
            </a:fld>
            <a:endParaRPr lang="fi-FI"/>
          </a:p>
        </p:txBody>
      </p:sp>
      <p:sp>
        <p:nvSpPr>
          <p:cNvPr id="6" name="Alatunnisteen paikkamerkki 5"/>
          <p:cNvSpPr>
            <a:spLocks noGrp="1"/>
          </p:cNvSpPr>
          <p:nvPr>
            <p:ph type="ftr" sz="quarter" idx="15"/>
          </p:nvPr>
        </p:nvSpPr>
        <p:spPr>
          <a:xfrm>
            <a:off x="6768000" y="6189217"/>
            <a:ext cx="3744000" cy="576000"/>
          </a:xfrm>
          <a:prstGeom prst="rect">
            <a:avLst/>
          </a:prstGeom>
        </p:spPr>
        <p:txBody>
          <a:bodyPr/>
          <a:lstStyle/>
          <a:p>
            <a:r>
              <a:rPr lang="en-US"/>
              <a:t>Teaching Practice and Cooperation with Schools / Kaisa Hahl</a:t>
            </a:r>
            <a:endParaRPr lang="fi-FI"/>
          </a:p>
        </p:txBody>
      </p:sp>
      <p:sp>
        <p:nvSpPr>
          <p:cNvPr id="7" name="Dian numeron paikkamerkki 6"/>
          <p:cNvSpPr>
            <a:spLocks noGrp="1"/>
          </p:cNvSpPr>
          <p:nvPr>
            <p:ph type="sldNum" sz="quarter" idx="16"/>
          </p:nvPr>
        </p:nvSpPr>
        <p:spPr>
          <a:xfrm>
            <a:off x="11176000" y="6189117"/>
            <a:ext cx="680640" cy="576000"/>
          </a:xfrm>
          <a:prstGeom prst="rect">
            <a:avLst/>
          </a:prstGeom>
        </p:spPr>
        <p:txBody>
          <a:bodyPr/>
          <a:lstStyle/>
          <a:p>
            <a:pPr>
              <a:defRPr/>
            </a:pPr>
            <a:fld id="{4669315E-5A66-CF44-AE5D-C333B2F730C4}" type="slidenum">
              <a:rPr lang="en-GB" smtClean="0"/>
              <a:pPr>
                <a:defRPr/>
              </a:pPr>
              <a:t>‹Nr.›</a:t>
            </a:fld>
            <a:endParaRPr lang="en-GB"/>
          </a:p>
        </p:txBody>
      </p:sp>
      <p:sp>
        <p:nvSpPr>
          <p:cNvPr id="15" name="Title Placeholder 1"/>
          <p:cNvSpPr>
            <a:spLocks noGrp="1"/>
          </p:cNvSpPr>
          <p:nvPr>
            <p:ph type="ctrTitle" hasCustomPrompt="1"/>
          </p:nvPr>
        </p:nvSpPr>
        <p:spPr>
          <a:xfrm>
            <a:off x="914400" y="2708920"/>
            <a:ext cx="10363200" cy="1296144"/>
          </a:xfrm>
        </p:spPr>
        <p:txBody>
          <a:bodyPr anchor="ctr" anchorCtr="0"/>
          <a:lstStyle>
            <a:lvl1pPr algn="ctr">
              <a:lnSpc>
                <a:spcPct val="70000"/>
              </a:lnSpc>
              <a:defRPr sz="3600">
                <a:latin typeface="+mj-lt"/>
                <a:ea typeface="ＭＳ Ｐゴシック" charset="0"/>
                <a:cs typeface="Gotham Narrow Bold"/>
              </a:defRPr>
            </a:lvl1pPr>
          </a:lstStyle>
          <a:p>
            <a:pPr lvl="0"/>
            <a:r>
              <a:rPr lang="fi-FI" noProof="0"/>
              <a:t>CLICK TO ADD TEXT</a:t>
            </a:r>
          </a:p>
        </p:txBody>
      </p:sp>
      <p:grpSp>
        <p:nvGrpSpPr>
          <p:cNvPr id="16" name="Ryhmä 15"/>
          <p:cNvGrpSpPr/>
          <p:nvPr userDrawn="1"/>
        </p:nvGrpSpPr>
        <p:grpSpPr bwMode="black">
          <a:xfrm>
            <a:off x="334478" y="255600"/>
            <a:ext cx="1397690" cy="1309952"/>
            <a:chOff x="1311275" y="373063"/>
            <a:chExt cx="6524625" cy="6115050"/>
          </a:xfrm>
          <a:solidFill>
            <a:srgbClr val="FFFFFF"/>
          </a:solidFill>
        </p:grpSpPr>
        <p:sp>
          <p:nvSpPr>
            <p:cNvPr id="17" name="Rectangle 5"/>
            <p:cNvSpPr>
              <a:spLocks noChangeArrowheads="1"/>
            </p:cNvSpPr>
            <p:nvPr userDrawn="1"/>
          </p:nvSpPr>
          <p:spPr bwMode="black">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fi-FI"/>
            </a:p>
          </p:txBody>
        </p:sp>
        <p:sp>
          <p:nvSpPr>
            <p:cNvPr id="18" name="Rectangle 6"/>
            <p:cNvSpPr>
              <a:spLocks noChangeArrowheads="1"/>
            </p:cNvSpPr>
            <p:nvPr userDrawn="1"/>
          </p:nvSpPr>
          <p:spPr bwMode="black">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fi-FI"/>
            </a:p>
          </p:txBody>
        </p:sp>
        <p:sp>
          <p:nvSpPr>
            <p:cNvPr id="19" name="Freeform 7"/>
            <p:cNvSpPr>
              <a:spLocks noEditPoints="1"/>
            </p:cNvSpPr>
            <p:nvPr userDrawn="1"/>
          </p:nvSpPr>
          <p:spPr bwMode="black">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endParaRPr lang="fi-FI"/>
            </a:p>
          </p:txBody>
        </p:sp>
      </p:grpSp>
    </p:spTree>
    <p:extLst>
      <p:ext uri="{BB962C8B-B14F-4D97-AF65-F5344CB8AC3E}">
        <p14:creationId xmlns:p14="http://schemas.microsoft.com/office/powerpoint/2010/main" val="1591784742"/>
      </p:ext>
    </p:extLst>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icture 1">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bwMode="auto">
          <a:xfrm>
            <a:off x="864000" y="1988840"/>
            <a:ext cx="5813195" cy="864096"/>
          </a:xfrm>
          <a:prstGeom prst="rect">
            <a:avLst/>
          </a:prstGeom>
          <a:noFill/>
          <a:ln w="9525">
            <a:noFill/>
            <a:miter lim="800000"/>
            <a:headEnd/>
            <a:tailEnd/>
          </a:ln>
        </p:spPr>
        <p:txBody>
          <a:bodyPr lIns="91440" tIns="45720" rIns="91440" bIns="45720"/>
          <a:lstStyle>
            <a:lvl1pPr>
              <a:defRPr sz="3000"/>
            </a:lvl1pPr>
          </a:lstStyle>
          <a:p>
            <a:pPr lvl="0"/>
            <a:r>
              <a:rPr lang="fi-FI"/>
              <a:t>CLICK TO ADD TITLE</a:t>
            </a:r>
            <a:endParaRPr lang="en-US"/>
          </a:p>
        </p:txBody>
      </p:sp>
      <p:sp>
        <p:nvSpPr>
          <p:cNvPr id="13" name="Text Placeholder 2"/>
          <p:cNvSpPr>
            <a:spLocks noGrp="1"/>
          </p:cNvSpPr>
          <p:nvPr>
            <p:ph idx="1" hasCustomPrompt="1"/>
          </p:nvPr>
        </p:nvSpPr>
        <p:spPr bwMode="auto">
          <a:xfrm>
            <a:off x="763571" y="2996953"/>
            <a:ext cx="5908493" cy="3162547"/>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mn-lt"/>
                <a:cs typeface="Gotham Narrow Book"/>
              </a:defRPr>
            </a:lvl1pPr>
            <a:lvl2pPr marL="725488" indent="-342900">
              <a:lnSpc>
                <a:spcPct val="80000"/>
              </a:lnSpc>
              <a:buFont typeface="Arial"/>
              <a:buChar char="•"/>
              <a:defRPr>
                <a:latin typeface="+mn-lt"/>
                <a:cs typeface="Gotham Narrow Book"/>
              </a:defRPr>
            </a:lvl2pPr>
            <a:lvl3pPr>
              <a:lnSpc>
                <a:spcPct val="80000"/>
              </a:lnSpc>
              <a:defRPr>
                <a:latin typeface="+mn-lt"/>
                <a:cs typeface="Gotham Narrow Book"/>
              </a:defRPr>
            </a:lvl3pPr>
            <a:lvl4pPr>
              <a:lnSpc>
                <a:spcPct val="80000"/>
              </a:lnSpc>
              <a:defRPr>
                <a:latin typeface="+mn-lt"/>
                <a:cs typeface="Gotham Narrow Book"/>
              </a:defRPr>
            </a:lvl4pPr>
            <a:lvl5pPr>
              <a:lnSpc>
                <a:spcPct val="80000"/>
              </a:lnSpc>
              <a:defRPr>
                <a:latin typeface="+mn-lt"/>
                <a:cs typeface="Gotham Narrow Book"/>
              </a:defRPr>
            </a:lvl5pPr>
          </a:lstStyle>
          <a:p>
            <a:pPr lvl="0"/>
            <a:r>
              <a:rPr lang="fi-FI" noProof="0" err="1"/>
              <a:t>Click</a:t>
            </a:r>
            <a:r>
              <a:rPr lang="fi-FI" noProof="0"/>
              <a:t> to </a:t>
            </a:r>
            <a:r>
              <a:rPr lang="fi-FI" noProof="0" err="1"/>
              <a:t>add</a:t>
            </a:r>
            <a:r>
              <a:rPr lang="fi-FI" noProof="0"/>
              <a:t> </a:t>
            </a:r>
            <a:r>
              <a:rPr lang="fi-FI" noProof="0" err="1"/>
              <a:t>text</a:t>
            </a:r>
            <a:endParaRPr lang="fi-FI" noProof="0"/>
          </a:p>
          <a:p>
            <a:pPr lvl="1"/>
            <a:r>
              <a:rPr lang="fi-FI" noProof="0"/>
              <a:t>Second </a:t>
            </a:r>
            <a:r>
              <a:rPr lang="fi-FI" noProof="0" err="1"/>
              <a:t>level</a:t>
            </a:r>
            <a:endParaRPr lang="fi-FI" noProof="0"/>
          </a:p>
          <a:p>
            <a:pPr lvl="2"/>
            <a:r>
              <a:rPr lang="fi-FI" noProof="0"/>
              <a:t>Third </a:t>
            </a:r>
            <a:r>
              <a:rPr lang="fi-FI" noProof="0" err="1"/>
              <a:t>level</a:t>
            </a:r>
            <a:endParaRPr lang="fi-FI" noProof="0"/>
          </a:p>
          <a:p>
            <a:pPr lvl="3"/>
            <a:r>
              <a:rPr lang="fi-FI" noProof="0" err="1"/>
              <a:t>Fourth</a:t>
            </a:r>
            <a:r>
              <a:rPr lang="fi-FI" noProof="0"/>
              <a:t> </a:t>
            </a:r>
            <a:r>
              <a:rPr lang="fi-FI" noProof="0" err="1"/>
              <a:t>level</a:t>
            </a:r>
            <a:endParaRPr lang="fi-FI" noProof="0"/>
          </a:p>
          <a:p>
            <a:pPr lvl="4"/>
            <a:r>
              <a:rPr lang="fi-FI" noProof="0" err="1"/>
              <a:t>Fifth</a:t>
            </a:r>
            <a:r>
              <a:rPr lang="fi-FI" noProof="0"/>
              <a:t> </a:t>
            </a:r>
            <a:r>
              <a:rPr lang="fi-FI" noProof="0" err="1"/>
              <a:t>level</a:t>
            </a:r>
            <a:endParaRPr lang="en-US" noProof="0"/>
          </a:p>
        </p:txBody>
      </p:sp>
      <p:sp>
        <p:nvSpPr>
          <p:cNvPr id="12" name="Picture Placeholder 2"/>
          <p:cNvSpPr>
            <a:spLocks noGrp="1"/>
          </p:cNvSpPr>
          <p:nvPr>
            <p:ph type="pic" sz="quarter" idx="13" hasCustomPrompt="1"/>
          </p:nvPr>
        </p:nvSpPr>
        <p:spPr>
          <a:xfrm>
            <a:off x="6773333" y="254000"/>
            <a:ext cx="5080000" cy="5905500"/>
          </a:xfrm>
          <a:solidFill>
            <a:srgbClr val="7F7F7F"/>
          </a:solidFill>
        </p:spPr>
        <p:txBody>
          <a:bodyPr anchor="ctr"/>
          <a:lstStyle>
            <a:lvl1pPr marL="342900" marR="0" indent="-342900" algn="ctr" defTabSz="914400" rtl="0" eaLnBrk="1" fontAlgn="base" latinLnBrk="0" hangingPunct="1">
              <a:lnSpc>
                <a:spcPct val="100000"/>
              </a:lnSpc>
              <a:spcBef>
                <a:spcPct val="0"/>
              </a:spcBef>
              <a:spcAft>
                <a:spcPct val="50000"/>
              </a:spcAft>
              <a:buClr>
                <a:schemeClr val="accent1"/>
              </a:buClr>
              <a:buSzPct val="100000"/>
              <a:buFontTx/>
              <a:buNone/>
              <a:tabLst/>
              <a:defRPr b="0" i="0">
                <a:latin typeface="Gotham-Bold"/>
                <a:cs typeface="Gotham-Bold"/>
              </a:defRPr>
            </a:lvl1pPr>
          </a:lstStyle>
          <a:p>
            <a:r>
              <a:rPr lang="en-US"/>
              <a:t>Click icon to add picture</a:t>
            </a:r>
          </a:p>
        </p:txBody>
      </p:sp>
      <p:sp>
        <p:nvSpPr>
          <p:cNvPr id="2" name="Päivämäärän paikkamerkki 1"/>
          <p:cNvSpPr>
            <a:spLocks noGrp="1"/>
          </p:cNvSpPr>
          <p:nvPr>
            <p:ph type="dt" sz="half" idx="14"/>
          </p:nvPr>
        </p:nvSpPr>
        <p:spPr>
          <a:xfrm>
            <a:off x="10261600" y="6189117"/>
            <a:ext cx="914400" cy="576000"/>
          </a:xfrm>
          <a:prstGeom prst="rect">
            <a:avLst/>
          </a:prstGeom>
        </p:spPr>
        <p:txBody>
          <a:bodyPr/>
          <a:lstStyle/>
          <a:p>
            <a:pPr>
              <a:defRPr/>
            </a:pPr>
            <a:fld id="{5C49FE76-BF1C-42FE-A10D-44E89DC797DE}" type="datetime1">
              <a:rPr lang="fi-FI" smtClean="0"/>
              <a:t>18.7.2023</a:t>
            </a:fld>
            <a:endParaRPr lang="fi-FI"/>
          </a:p>
        </p:txBody>
      </p:sp>
      <p:sp>
        <p:nvSpPr>
          <p:cNvPr id="6" name="Alatunnisteen paikkamerkki 5"/>
          <p:cNvSpPr>
            <a:spLocks noGrp="1"/>
          </p:cNvSpPr>
          <p:nvPr>
            <p:ph type="ftr" sz="quarter" idx="15"/>
          </p:nvPr>
        </p:nvSpPr>
        <p:spPr>
          <a:xfrm>
            <a:off x="6768000" y="6189217"/>
            <a:ext cx="3744000" cy="576000"/>
          </a:xfrm>
          <a:prstGeom prst="rect">
            <a:avLst/>
          </a:prstGeom>
        </p:spPr>
        <p:txBody>
          <a:bodyPr/>
          <a:lstStyle/>
          <a:p>
            <a:r>
              <a:rPr lang="en-US"/>
              <a:t>Teaching Practice and Cooperation with Schools / Kaisa Hahl</a:t>
            </a:r>
            <a:endParaRPr lang="fi-FI"/>
          </a:p>
        </p:txBody>
      </p:sp>
      <p:sp>
        <p:nvSpPr>
          <p:cNvPr id="7" name="Dian numeron paikkamerkki 6"/>
          <p:cNvSpPr>
            <a:spLocks noGrp="1"/>
          </p:cNvSpPr>
          <p:nvPr>
            <p:ph type="sldNum" sz="quarter" idx="16"/>
          </p:nvPr>
        </p:nvSpPr>
        <p:spPr>
          <a:xfrm>
            <a:off x="11176000" y="6189117"/>
            <a:ext cx="680640" cy="576000"/>
          </a:xfrm>
          <a:prstGeom prst="rect">
            <a:avLst/>
          </a:prstGeom>
        </p:spPr>
        <p:txBody>
          <a:bodyPr/>
          <a:lstStyle/>
          <a:p>
            <a:pPr>
              <a:defRPr/>
            </a:pPr>
            <a:fld id="{4669315E-5A66-CF44-AE5D-C333B2F730C4}" type="slidenum">
              <a:rPr lang="en-GB" smtClean="0"/>
              <a:pPr>
                <a:defRPr/>
              </a:pPr>
              <a:t>‹Nr.›</a:t>
            </a:fld>
            <a:endParaRPr lang="en-GB"/>
          </a:p>
        </p:txBody>
      </p:sp>
    </p:spTree>
    <p:extLst>
      <p:ext uri="{BB962C8B-B14F-4D97-AF65-F5344CB8AC3E}">
        <p14:creationId xmlns:p14="http://schemas.microsoft.com/office/powerpoint/2010/main" val="3469971794"/>
      </p:ext>
    </p:extLst>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icture 2">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bwMode="auto">
          <a:xfrm>
            <a:off x="864000" y="1988840"/>
            <a:ext cx="5814000" cy="864096"/>
          </a:xfrm>
          <a:prstGeom prst="rect">
            <a:avLst/>
          </a:prstGeom>
          <a:noFill/>
          <a:ln w="9525">
            <a:noFill/>
            <a:miter lim="800000"/>
            <a:headEnd/>
            <a:tailEnd/>
          </a:ln>
        </p:spPr>
        <p:txBody>
          <a:bodyPr lIns="91440" tIns="45720" rIns="91440" bIns="45720"/>
          <a:lstStyle>
            <a:lvl1pPr>
              <a:defRPr sz="3000"/>
            </a:lvl1pPr>
          </a:lstStyle>
          <a:p>
            <a:pPr lvl="0"/>
            <a:r>
              <a:rPr lang="fi-FI"/>
              <a:t>CLICK TO ADD TITLE</a:t>
            </a:r>
            <a:endParaRPr lang="en-US"/>
          </a:p>
        </p:txBody>
      </p:sp>
      <p:sp>
        <p:nvSpPr>
          <p:cNvPr id="13" name="Text Placeholder 2"/>
          <p:cNvSpPr>
            <a:spLocks noGrp="1"/>
          </p:cNvSpPr>
          <p:nvPr>
            <p:ph idx="1" hasCustomPrompt="1"/>
          </p:nvPr>
        </p:nvSpPr>
        <p:spPr bwMode="auto">
          <a:xfrm>
            <a:off x="763200" y="2996953"/>
            <a:ext cx="5907600" cy="3169848"/>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Gotham Narrow Book"/>
                <a:cs typeface="Gotham Narrow Book"/>
              </a:defRPr>
            </a:lvl1pPr>
            <a:lvl2pPr marL="725488" indent="-342900">
              <a:lnSpc>
                <a:spcPct val="80000"/>
              </a:lnSpc>
              <a:buFont typeface="Arial"/>
              <a:buChar char="•"/>
              <a:defRPr>
                <a:latin typeface="Gotham Narrow Book"/>
                <a:cs typeface="Gotham Narrow Book"/>
              </a:defRPr>
            </a:lvl2pPr>
            <a:lvl3pPr>
              <a:lnSpc>
                <a:spcPct val="80000"/>
              </a:lnSpc>
              <a:defRPr>
                <a:latin typeface="Gotham Narrow Book"/>
                <a:cs typeface="Gotham Narrow Book"/>
              </a:defRPr>
            </a:lvl3pPr>
            <a:lvl4pPr>
              <a:lnSpc>
                <a:spcPct val="80000"/>
              </a:lnSpc>
              <a:defRPr>
                <a:latin typeface="Gotham Narrow Book"/>
                <a:cs typeface="Gotham Narrow Book"/>
              </a:defRPr>
            </a:lvl4pPr>
            <a:lvl5pPr>
              <a:lnSpc>
                <a:spcPct val="80000"/>
              </a:lnSpc>
              <a:defRPr>
                <a:latin typeface="Gotham Narrow Book"/>
                <a:cs typeface="Gotham Narrow Book"/>
              </a:defRPr>
            </a:lvl5pPr>
          </a:lstStyle>
          <a:p>
            <a:pPr lvl="0"/>
            <a:r>
              <a:rPr lang="fi-FI" noProof="0" err="1"/>
              <a:t>Click</a:t>
            </a:r>
            <a:r>
              <a:rPr lang="fi-FI" noProof="0"/>
              <a:t> to </a:t>
            </a:r>
            <a:r>
              <a:rPr lang="fi-FI" noProof="0" err="1"/>
              <a:t>add</a:t>
            </a:r>
            <a:r>
              <a:rPr lang="fi-FI" noProof="0"/>
              <a:t> </a:t>
            </a:r>
            <a:r>
              <a:rPr lang="fi-FI" noProof="0" err="1"/>
              <a:t>text</a:t>
            </a:r>
            <a:endParaRPr lang="fi-FI" noProof="0"/>
          </a:p>
          <a:p>
            <a:pPr lvl="1"/>
            <a:r>
              <a:rPr lang="fi-FI" noProof="0"/>
              <a:t>Second </a:t>
            </a:r>
            <a:r>
              <a:rPr lang="fi-FI" noProof="0" err="1"/>
              <a:t>level</a:t>
            </a:r>
            <a:endParaRPr lang="fi-FI" noProof="0"/>
          </a:p>
          <a:p>
            <a:pPr lvl="2"/>
            <a:r>
              <a:rPr lang="fi-FI" noProof="0"/>
              <a:t>Third </a:t>
            </a:r>
            <a:r>
              <a:rPr lang="fi-FI" noProof="0" err="1"/>
              <a:t>level</a:t>
            </a:r>
            <a:endParaRPr lang="fi-FI" noProof="0"/>
          </a:p>
          <a:p>
            <a:pPr lvl="3"/>
            <a:r>
              <a:rPr lang="fi-FI" noProof="0" err="1"/>
              <a:t>Fourth</a:t>
            </a:r>
            <a:r>
              <a:rPr lang="fi-FI" noProof="0"/>
              <a:t> </a:t>
            </a:r>
            <a:r>
              <a:rPr lang="fi-FI" noProof="0" err="1"/>
              <a:t>level</a:t>
            </a:r>
            <a:endParaRPr lang="fi-FI" noProof="0"/>
          </a:p>
          <a:p>
            <a:pPr lvl="4"/>
            <a:r>
              <a:rPr lang="fi-FI" noProof="0" err="1"/>
              <a:t>Fifth</a:t>
            </a:r>
            <a:r>
              <a:rPr lang="fi-FI" noProof="0"/>
              <a:t> </a:t>
            </a:r>
            <a:r>
              <a:rPr lang="fi-FI" noProof="0" err="1"/>
              <a:t>level</a:t>
            </a:r>
            <a:endParaRPr lang="en-US" noProof="0"/>
          </a:p>
        </p:txBody>
      </p:sp>
      <p:sp>
        <p:nvSpPr>
          <p:cNvPr id="14" name="Picture Placeholder 2"/>
          <p:cNvSpPr>
            <a:spLocks noGrp="1"/>
          </p:cNvSpPr>
          <p:nvPr>
            <p:ph type="pic" sz="quarter" idx="13" hasCustomPrompt="1"/>
          </p:nvPr>
        </p:nvSpPr>
        <p:spPr>
          <a:xfrm>
            <a:off x="6768000" y="254000"/>
            <a:ext cx="5080000" cy="2952750"/>
          </a:xfrm>
          <a:solidFill>
            <a:srgbClr val="7F7F7F"/>
          </a:solidFill>
        </p:spPr>
        <p:txBody>
          <a:bodyPr anchor="ctr"/>
          <a:lstStyle>
            <a:lvl1pPr marL="342900" marR="0" indent="-342900" algn="ctr" defTabSz="914400" rtl="0" eaLnBrk="1" fontAlgn="base" latinLnBrk="0" hangingPunct="1">
              <a:lnSpc>
                <a:spcPct val="100000"/>
              </a:lnSpc>
              <a:spcBef>
                <a:spcPct val="0"/>
              </a:spcBef>
              <a:spcAft>
                <a:spcPct val="50000"/>
              </a:spcAft>
              <a:buClr>
                <a:schemeClr val="accent1"/>
              </a:buClr>
              <a:buSzPct val="100000"/>
              <a:buFontTx/>
              <a:buNone/>
              <a:tabLst/>
              <a:defRPr b="0" i="0">
                <a:latin typeface="+mj-lt"/>
                <a:cs typeface="Gotham-Bold"/>
              </a:defRPr>
            </a:lvl1pPr>
          </a:lstStyle>
          <a:p>
            <a:r>
              <a:rPr lang="en-US"/>
              <a:t>Click icon to add picture</a:t>
            </a:r>
          </a:p>
        </p:txBody>
      </p:sp>
      <p:sp>
        <p:nvSpPr>
          <p:cNvPr id="15" name="Picture Placeholder 2"/>
          <p:cNvSpPr>
            <a:spLocks noGrp="1"/>
          </p:cNvSpPr>
          <p:nvPr>
            <p:ph type="pic" sz="quarter" idx="14" hasCustomPrompt="1"/>
          </p:nvPr>
        </p:nvSpPr>
        <p:spPr>
          <a:xfrm>
            <a:off x="6768075" y="3212976"/>
            <a:ext cx="5080000" cy="2952750"/>
          </a:xfrm>
          <a:solidFill>
            <a:schemeClr val="tx1">
              <a:lumMod val="65000"/>
              <a:lumOff val="35000"/>
            </a:schemeClr>
          </a:solidFill>
        </p:spPr>
        <p:txBody>
          <a:bodyPr anchor="ctr"/>
          <a:lstStyle>
            <a:lvl1pPr marL="342900" marR="0" indent="-342900" algn="ctr" defTabSz="914400" rtl="0" eaLnBrk="1" fontAlgn="base" latinLnBrk="0" hangingPunct="1">
              <a:lnSpc>
                <a:spcPct val="100000"/>
              </a:lnSpc>
              <a:spcBef>
                <a:spcPct val="0"/>
              </a:spcBef>
              <a:spcAft>
                <a:spcPct val="50000"/>
              </a:spcAft>
              <a:buClr>
                <a:schemeClr val="accent1"/>
              </a:buClr>
              <a:buSzPct val="100000"/>
              <a:buFontTx/>
              <a:buNone/>
              <a:tabLst/>
              <a:defRPr b="0" i="0">
                <a:latin typeface="+mj-lt"/>
                <a:cs typeface="Gotham-Bold"/>
              </a:defRPr>
            </a:lvl1pPr>
          </a:lstStyle>
          <a:p>
            <a:r>
              <a:rPr lang="en-US"/>
              <a:t>Click icon to add picture</a:t>
            </a:r>
          </a:p>
        </p:txBody>
      </p:sp>
      <p:sp>
        <p:nvSpPr>
          <p:cNvPr id="2" name="Päivämäärän paikkamerkki 1"/>
          <p:cNvSpPr>
            <a:spLocks noGrp="1"/>
          </p:cNvSpPr>
          <p:nvPr>
            <p:ph type="dt" sz="half" idx="15"/>
          </p:nvPr>
        </p:nvSpPr>
        <p:spPr>
          <a:xfrm>
            <a:off x="10261600" y="6189117"/>
            <a:ext cx="914400" cy="576000"/>
          </a:xfrm>
          <a:prstGeom prst="rect">
            <a:avLst/>
          </a:prstGeom>
        </p:spPr>
        <p:txBody>
          <a:bodyPr/>
          <a:lstStyle/>
          <a:p>
            <a:pPr>
              <a:defRPr/>
            </a:pPr>
            <a:fld id="{480E9B41-343E-4D6D-A721-AE9E0B14AB3D}" type="datetime1">
              <a:rPr lang="fi-FI" smtClean="0"/>
              <a:t>18.7.2023</a:t>
            </a:fld>
            <a:endParaRPr lang="fi-FI"/>
          </a:p>
        </p:txBody>
      </p:sp>
      <p:sp>
        <p:nvSpPr>
          <p:cNvPr id="6" name="Alatunnisteen paikkamerkki 5"/>
          <p:cNvSpPr>
            <a:spLocks noGrp="1"/>
          </p:cNvSpPr>
          <p:nvPr>
            <p:ph type="ftr" sz="quarter" idx="16"/>
          </p:nvPr>
        </p:nvSpPr>
        <p:spPr>
          <a:xfrm>
            <a:off x="6768000" y="6189217"/>
            <a:ext cx="3744000" cy="576000"/>
          </a:xfrm>
          <a:prstGeom prst="rect">
            <a:avLst/>
          </a:prstGeom>
        </p:spPr>
        <p:txBody>
          <a:bodyPr/>
          <a:lstStyle/>
          <a:p>
            <a:r>
              <a:rPr lang="en-US"/>
              <a:t>Teaching Practice and Cooperation with Schools / Kaisa Hahl</a:t>
            </a:r>
            <a:endParaRPr lang="fi-FI"/>
          </a:p>
        </p:txBody>
      </p:sp>
      <p:sp>
        <p:nvSpPr>
          <p:cNvPr id="7" name="Dian numeron paikkamerkki 6"/>
          <p:cNvSpPr>
            <a:spLocks noGrp="1"/>
          </p:cNvSpPr>
          <p:nvPr>
            <p:ph type="sldNum" sz="quarter" idx="17"/>
          </p:nvPr>
        </p:nvSpPr>
        <p:spPr>
          <a:xfrm>
            <a:off x="11176000" y="6189117"/>
            <a:ext cx="680640" cy="576000"/>
          </a:xfrm>
          <a:prstGeom prst="rect">
            <a:avLst/>
          </a:prstGeom>
        </p:spPr>
        <p:txBody>
          <a:bodyPr/>
          <a:lstStyle/>
          <a:p>
            <a:pPr>
              <a:defRPr/>
            </a:pPr>
            <a:fld id="{4669315E-5A66-CF44-AE5D-C333B2F730C4}" type="slidenum">
              <a:rPr lang="en-GB" smtClean="0"/>
              <a:pPr>
                <a:defRPr/>
              </a:pPr>
              <a:t>‹Nr.›</a:t>
            </a:fld>
            <a:endParaRPr lang="en-GB"/>
          </a:p>
        </p:txBody>
      </p:sp>
    </p:spTree>
    <p:extLst>
      <p:ext uri="{BB962C8B-B14F-4D97-AF65-F5344CB8AC3E}">
        <p14:creationId xmlns:p14="http://schemas.microsoft.com/office/powerpoint/2010/main" val="3555043700"/>
      </p:ext>
    </p:extLst>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media/image4.tif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81" name="Kuva 1080"/>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300549" y="6238875"/>
            <a:ext cx="2086443" cy="551025"/>
          </a:xfrm>
          <a:prstGeom prst="rect">
            <a:avLst/>
          </a:prstGeom>
        </p:spPr>
      </p:pic>
      <p:pic>
        <p:nvPicPr>
          <p:cNvPr id="10" name="Kuva 9"/>
          <p:cNvPicPr>
            <a:picLocks noChangeAspect="1"/>
          </p:cNvPicPr>
          <p:nvPr userDrawn="1"/>
        </p:nvPicPr>
        <p:blipFill rotWithShape="1">
          <a:blip r:embed="rId17" cstate="email">
            <a:extLst>
              <a:ext uri="{28A0092B-C50C-407E-A947-70E740481C1C}">
                <a14:useLocalDpi xmlns:a14="http://schemas.microsoft.com/office/drawing/2010/main" val="0"/>
              </a:ext>
            </a:extLst>
          </a:blip>
          <a:srcRect r="-6" b="3125"/>
          <a:stretch/>
        </p:blipFill>
        <p:spPr bwMode="hidden">
          <a:xfrm>
            <a:off x="338667" y="254000"/>
            <a:ext cx="11514667" cy="5905500"/>
          </a:xfrm>
          <a:prstGeom prst="rect">
            <a:avLst/>
          </a:prstGeom>
        </p:spPr>
      </p:pic>
      <p:sp>
        <p:nvSpPr>
          <p:cNvPr id="1027" name="Title Placeholder 1"/>
          <p:cNvSpPr>
            <a:spLocks noGrp="1"/>
          </p:cNvSpPr>
          <p:nvPr>
            <p:ph type="title"/>
          </p:nvPr>
        </p:nvSpPr>
        <p:spPr bwMode="auto">
          <a:xfrm>
            <a:off x="2063552" y="802411"/>
            <a:ext cx="9722048" cy="9704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fi-FI"/>
              <a:t>Muokkaa perustyyl. napsautt.</a:t>
            </a:r>
            <a:endParaRPr lang="en-GB"/>
          </a:p>
        </p:txBody>
      </p:sp>
      <p:sp>
        <p:nvSpPr>
          <p:cNvPr id="1028" name="Text Placeholder 2"/>
          <p:cNvSpPr>
            <a:spLocks noGrp="1"/>
          </p:cNvSpPr>
          <p:nvPr>
            <p:ph type="body" idx="1"/>
          </p:nvPr>
        </p:nvSpPr>
        <p:spPr bwMode="auto">
          <a:xfrm>
            <a:off x="2063552" y="1981200"/>
            <a:ext cx="9722048" cy="3962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endParaRPr lang="en-GB"/>
          </a:p>
        </p:txBody>
      </p:sp>
      <p:grpSp>
        <p:nvGrpSpPr>
          <p:cNvPr id="12" name="Ryhmä 11"/>
          <p:cNvGrpSpPr/>
          <p:nvPr userDrawn="1"/>
        </p:nvGrpSpPr>
        <p:grpSpPr bwMode="black">
          <a:xfrm>
            <a:off x="334478" y="263539"/>
            <a:ext cx="1397690" cy="1309952"/>
            <a:chOff x="1311275" y="373063"/>
            <a:chExt cx="6524625" cy="6115050"/>
          </a:xfrm>
          <a:solidFill>
            <a:srgbClr val="FCD116"/>
          </a:solidFill>
        </p:grpSpPr>
        <p:sp>
          <p:nvSpPr>
            <p:cNvPr id="13" name="Rectangle 5"/>
            <p:cNvSpPr>
              <a:spLocks noChangeArrowheads="1"/>
            </p:cNvSpPr>
            <p:nvPr userDrawn="1"/>
          </p:nvSpPr>
          <p:spPr bwMode="black">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fi-FI"/>
            </a:p>
          </p:txBody>
        </p:sp>
        <p:sp>
          <p:nvSpPr>
            <p:cNvPr id="14" name="Rectangle 6"/>
            <p:cNvSpPr>
              <a:spLocks noChangeArrowheads="1"/>
            </p:cNvSpPr>
            <p:nvPr userDrawn="1"/>
          </p:nvSpPr>
          <p:spPr bwMode="black">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fi-FI"/>
            </a:p>
          </p:txBody>
        </p:sp>
        <p:sp>
          <p:nvSpPr>
            <p:cNvPr id="15" name="Freeform 7"/>
            <p:cNvSpPr>
              <a:spLocks noEditPoints="1"/>
            </p:cNvSpPr>
            <p:nvPr userDrawn="1"/>
          </p:nvSpPr>
          <p:spPr bwMode="black">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endParaRPr lang="fi-FI"/>
            </a:p>
          </p:txBody>
        </p:sp>
      </p:grpSp>
      <p:pic>
        <p:nvPicPr>
          <p:cNvPr id="2" name="Grafik 1">
            <a:extLst>
              <a:ext uri="{FF2B5EF4-FFF2-40B4-BE49-F238E27FC236}">
                <a16:creationId xmlns:a16="http://schemas.microsoft.com/office/drawing/2014/main" id="{5CE98916-9562-28DB-E447-FD206F097B40}"/>
              </a:ext>
            </a:extLst>
          </p:cNvPr>
          <p:cNvPicPr>
            <a:picLocks noChangeAspect="1"/>
          </p:cNvPicPr>
          <p:nvPr userDrawn="1"/>
        </p:nvPicPr>
        <p:blipFill>
          <a:blip r:embed="rId18"/>
          <a:stretch>
            <a:fillRect/>
          </a:stretch>
        </p:blipFill>
        <p:spPr>
          <a:xfrm>
            <a:off x="9126725" y="6224866"/>
            <a:ext cx="1398954" cy="568942"/>
          </a:xfrm>
          <a:prstGeom prst="rect">
            <a:avLst/>
          </a:prstGeom>
        </p:spPr>
      </p:pic>
      <p:pic>
        <p:nvPicPr>
          <p:cNvPr id="4" name="Grafik 1" descr="Ein Bild, das Text, Schrift, Screenshot, Symbol enthält.&#10;&#10;Automatisch generierte Beschreibung">
            <a:extLst>
              <a:ext uri="{FF2B5EF4-FFF2-40B4-BE49-F238E27FC236}">
                <a16:creationId xmlns:a16="http://schemas.microsoft.com/office/drawing/2014/main" id="{1F894B3E-455D-26C8-5D63-509D8F643D0A}"/>
              </a:ext>
            </a:extLst>
          </p:cNvPr>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10525679" y="6431567"/>
            <a:ext cx="1582327" cy="344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236920"/>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Lst>
  <p:hf sldNum="0" hdr="0" ftr="0"/>
  <p:txStyles>
    <p:titleStyle>
      <a:lvl1pPr algn="l" rtl="0" eaLnBrk="1" fontAlgn="base" hangingPunct="1">
        <a:lnSpc>
          <a:spcPct val="80000"/>
        </a:lnSpc>
        <a:spcBef>
          <a:spcPct val="0"/>
        </a:spcBef>
        <a:spcAft>
          <a:spcPct val="0"/>
        </a:spcAft>
        <a:defRPr sz="3400" b="1" kern="1200" cap="all" baseline="0">
          <a:solidFill>
            <a:schemeClr val="tx1"/>
          </a:solidFill>
          <a:latin typeface="+mj-lt"/>
          <a:ea typeface="+mj-ea"/>
          <a:cs typeface="Gotham Narrow Bold"/>
        </a:defRPr>
      </a:lvl1pPr>
      <a:lvl2pPr algn="l" rtl="0" eaLnBrk="1" fontAlgn="base" hangingPunct="1">
        <a:lnSpc>
          <a:spcPct val="80000"/>
        </a:lnSpc>
        <a:spcBef>
          <a:spcPct val="0"/>
        </a:spcBef>
        <a:spcAft>
          <a:spcPct val="0"/>
        </a:spcAft>
        <a:defRPr sz="3400" b="1">
          <a:solidFill>
            <a:schemeClr val="tx1"/>
          </a:solidFill>
          <a:latin typeface="Gotham Narrow Bold" charset="0"/>
          <a:ea typeface="ＭＳ Ｐゴシック" pitchFamily="-72" charset="-128"/>
          <a:cs typeface="ＭＳ Ｐゴシック" pitchFamily="-72" charset="-128"/>
        </a:defRPr>
      </a:lvl2pPr>
      <a:lvl3pPr algn="l" rtl="0" eaLnBrk="1" fontAlgn="base" hangingPunct="1">
        <a:lnSpc>
          <a:spcPct val="80000"/>
        </a:lnSpc>
        <a:spcBef>
          <a:spcPct val="0"/>
        </a:spcBef>
        <a:spcAft>
          <a:spcPct val="0"/>
        </a:spcAft>
        <a:defRPr sz="3400" b="1">
          <a:solidFill>
            <a:schemeClr val="tx1"/>
          </a:solidFill>
          <a:latin typeface="Gotham Narrow Bold" charset="0"/>
          <a:ea typeface="ＭＳ Ｐゴシック" pitchFamily="-72" charset="-128"/>
          <a:cs typeface="ＭＳ Ｐゴシック" pitchFamily="-72" charset="-128"/>
        </a:defRPr>
      </a:lvl3pPr>
      <a:lvl4pPr algn="l" rtl="0" eaLnBrk="1" fontAlgn="base" hangingPunct="1">
        <a:lnSpc>
          <a:spcPct val="80000"/>
        </a:lnSpc>
        <a:spcBef>
          <a:spcPct val="0"/>
        </a:spcBef>
        <a:spcAft>
          <a:spcPct val="0"/>
        </a:spcAft>
        <a:defRPr sz="3400" b="1">
          <a:solidFill>
            <a:schemeClr val="tx1"/>
          </a:solidFill>
          <a:latin typeface="Gotham Narrow Bold" charset="0"/>
          <a:ea typeface="ＭＳ Ｐゴシック" pitchFamily="-72" charset="-128"/>
          <a:cs typeface="ＭＳ Ｐゴシック" pitchFamily="-72" charset="-128"/>
        </a:defRPr>
      </a:lvl4pPr>
      <a:lvl5pPr algn="l" rtl="0" eaLnBrk="1" fontAlgn="base" hangingPunct="1">
        <a:lnSpc>
          <a:spcPct val="80000"/>
        </a:lnSpc>
        <a:spcBef>
          <a:spcPct val="0"/>
        </a:spcBef>
        <a:spcAft>
          <a:spcPct val="0"/>
        </a:spcAft>
        <a:defRPr sz="3400" b="1">
          <a:solidFill>
            <a:schemeClr val="tx1"/>
          </a:solidFill>
          <a:latin typeface="Gotham Narrow Bold" charset="0"/>
          <a:ea typeface="ＭＳ Ｐゴシック" pitchFamily="-72" charset="-128"/>
          <a:cs typeface="ＭＳ Ｐゴシック" pitchFamily="-72" charset="-128"/>
        </a:defRPr>
      </a:lvl5pPr>
      <a:lvl6pPr marL="457200" algn="l" rtl="0" eaLnBrk="1" fontAlgn="base" hangingPunct="1">
        <a:spcBef>
          <a:spcPct val="0"/>
        </a:spcBef>
        <a:spcAft>
          <a:spcPct val="0"/>
        </a:spcAft>
        <a:defRPr sz="2600" b="1">
          <a:solidFill>
            <a:schemeClr val="tx1"/>
          </a:solidFill>
          <a:latin typeface="Arial" pitchFamily="-72" charset="0"/>
          <a:ea typeface="ＭＳ Ｐゴシック" pitchFamily="-72" charset="-128"/>
          <a:cs typeface="ＭＳ Ｐゴシック" pitchFamily="-72" charset="-128"/>
        </a:defRPr>
      </a:lvl6pPr>
      <a:lvl7pPr marL="914400" algn="l" rtl="0" eaLnBrk="1" fontAlgn="base" hangingPunct="1">
        <a:spcBef>
          <a:spcPct val="0"/>
        </a:spcBef>
        <a:spcAft>
          <a:spcPct val="0"/>
        </a:spcAft>
        <a:defRPr sz="2600" b="1">
          <a:solidFill>
            <a:schemeClr val="tx1"/>
          </a:solidFill>
          <a:latin typeface="Arial" pitchFamily="-72" charset="0"/>
          <a:ea typeface="ＭＳ Ｐゴシック" pitchFamily="-72" charset="-128"/>
          <a:cs typeface="ＭＳ Ｐゴシック" pitchFamily="-72" charset="-128"/>
        </a:defRPr>
      </a:lvl7pPr>
      <a:lvl8pPr marL="1371600" algn="l" rtl="0" eaLnBrk="1" fontAlgn="base" hangingPunct="1">
        <a:spcBef>
          <a:spcPct val="0"/>
        </a:spcBef>
        <a:spcAft>
          <a:spcPct val="0"/>
        </a:spcAft>
        <a:defRPr sz="2600" b="1">
          <a:solidFill>
            <a:schemeClr val="tx1"/>
          </a:solidFill>
          <a:latin typeface="Arial" pitchFamily="-72" charset="0"/>
          <a:ea typeface="ＭＳ Ｐゴシック" pitchFamily="-72" charset="-128"/>
          <a:cs typeface="ＭＳ Ｐゴシック" pitchFamily="-72" charset="-128"/>
        </a:defRPr>
      </a:lvl8pPr>
      <a:lvl9pPr marL="1828800" algn="l" rtl="0" eaLnBrk="1" fontAlgn="base" hangingPunct="1">
        <a:spcBef>
          <a:spcPct val="0"/>
        </a:spcBef>
        <a:spcAft>
          <a:spcPct val="0"/>
        </a:spcAft>
        <a:defRPr sz="2600" b="1">
          <a:solidFill>
            <a:schemeClr val="tx1"/>
          </a:solidFill>
          <a:latin typeface="Arial" pitchFamily="-72" charset="0"/>
          <a:ea typeface="ＭＳ Ｐゴシック" pitchFamily="-72" charset="-128"/>
          <a:cs typeface="ＭＳ Ｐゴシック" pitchFamily="-72" charset="-128"/>
        </a:defRPr>
      </a:lvl9pPr>
    </p:titleStyle>
    <p:bodyStyle>
      <a:lvl1pPr marL="342900" indent="-342900" algn="l" rtl="0" eaLnBrk="1" fontAlgn="base" hangingPunct="1">
        <a:spcBef>
          <a:spcPct val="0"/>
        </a:spcBef>
        <a:spcAft>
          <a:spcPct val="50000"/>
        </a:spcAft>
        <a:buClr>
          <a:schemeClr val="accent1"/>
        </a:buClr>
        <a:buSzPct val="100000"/>
        <a:defRPr sz="2200" kern="1200">
          <a:solidFill>
            <a:schemeClr val="tx1"/>
          </a:solidFill>
          <a:latin typeface="+mn-lt"/>
          <a:ea typeface="+mn-ea"/>
          <a:cs typeface="+mn-cs"/>
        </a:defRPr>
      </a:lvl1pPr>
      <a:lvl2pPr marL="382588" indent="3175" algn="l" rtl="0" eaLnBrk="1" fontAlgn="base" hangingPunct="1">
        <a:spcBef>
          <a:spcPct val="0"/>
        </a:spcBef>
        <a:spcAft>
          <a:spcPct val="50000"/>
        </a:spcAft>
        <a:buClr>
          <a:schemeClr val="tx1"/>
        </a:buClr>
        <a:buSzPct val="100000"/>
        <a:defRPr sz="2000" kern="1200">
          <a:solidFill>
            <a:schemeClr val="tx1"/>
          </a:solidFill>
          <a:latin typeface="+mn-lt"/>
          <a:ea typeface="+mn-ea"/>
          <a:cs typeface="+mn-cs"/>
        </a:defRPr>
      </a:lvl2pPr>
      <a:lvl3pPr marL="952500" indent="-187325" algn="l" rtl="0" eaLnBrk="1" fontAlgn="base" hangingPunct="1">
        <a:spcBef>
          <a:spcPct val="0"/>
        </a:spcBef>
        <a:spcAft>
          <a:spcPct val="50000"/>
        </a:spcAft>
        <a:buFont typeface="Arial" charset="0"/>
        <a:buChar char="‒"/>
        <a:defRPr kern="1200">
          <a:solidFill>
            <a:schemeClr val="tx1"/>
          </a:solidFill>
          <a:latin typeface="+mn-lt"/>
          <a:ea typeface="+mn-ea"/>
          <a:cs typeface="+mn-cs"/>
        </a:defRPr>
      </a:lvl3pPr>
      <a:lvl4pPr marL="1428750" indent="-187325" algn="l" rtl="0" eaLnBrk="1" fontAlgn="base" hangingPunct="1">
        <a:spcBef>
          <a:spcPct val="0"/>
        </a:spcBef>
        <a:spcAft>
          <a:spcPct val="50000"/>
        </a:spcAft>
        <a:buFont typeface="Arial" charset="0"/>
        <a:buChar char="‒"/>
        <a:defRPr sz="1600" kern="1200">
          <a:solidFill>
            <a:schemeClr val="tx1"/>
          </a:solidFill>
          <a:latin typeface="+mn-lt"/>
          <a:ea typeface="+mn-ea"/>
          <a:cs typeface="+mn-cs"/>
        </a:defRPr>
      </a:lvl4pPr>
      <a:lvl5pPr marL="1905000" indent="-187325" algn="l" rtl="0" eaLnBrk="1" fontAlgn="base" hangingPunct="1">
        <a:spcBef>
          <a:spcPct val="0"/>
        </a:spcBef>
        <a:spcAft>
          <a:spcPct val="50000"/>
        </a:spcAft>
        <a:buFont typeface="Arial"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4.xml"/><Relationship Id="rId7" Type="http://schemas.openxmlformats.org/officeDocument/2006/relationships/slide" Target="slide8.xml"/><Relationship Id="rId2" Type="http://schemas.openxmlformats.org/officeDocument/2006/relationships/slide" Target="slide3.xml"/><Relationship Id="rId1" Type="http://schemas.openxmlformats.org/officeDocument/2006/relationships/slideLayout" Target="../slideLayouts/slideLayout4.xml"/><Relationship Id="rId6" Type="http://schemas.openxmlformats.org/officeDocument/2006/relationships/slide" Target="slide7.xml"/><Relationship Id="rId5" Type="http://schemas.openxmlformats.org/officeDocument/2006/relationships/slide" Target="slide6.xml"/><Relationship Id="rId10" Type="http://schemas.openxmlformats.org/officeDocument/2006/relationships/slide" Target="slide15.xml"/><Relationship Id="rId4" Type="http://schemas.openxmlformats.org/officeDocument/2006/relationships/slide" Target="slide5.xml"/><Relationship Id="rId9" Type="http://schemas.openxmlformats.org/officeDocument/2006/relationships/slide" Target="slide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hyperlink" Target="https://rm.coe.int/cefr-companion-volume-with-new-descriptors-2018/1680787989" TargetMode="External"/><Relationship Id="rId2" Type="http://schemas.openxmlformats.org/officeDocument/2006/relationships/hyperlink" Target="https://www.coe.int/en/web/common-european-framework-reference-languages" TargetMode="Externa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p:cNvSpPr>
            <a:spLocks noGrp="1"/>
          </p:cNvSpPr>
          <p:nvPr>
            <p:ph type="ctrTitle"/>
          </p:nvPr>
        </p:nvSpPr>
        <p:spPr>
          <a:xfrm>
            <a:off x="911424" y="2330287"/>
            <a:ext cx="10358468" cy="1674777"/>
          </a:xfrm>
          <a:solidFill>
            <a:srgbClr val="07203A">
              <a:alpha val="41176"/>
            </a:srgbClr>
          </a:solidFill>
        </p:spPr>
        <p:txBody>
          <a:bodyPr/>
          <a:lstStyle/>
          <a:p>
            <a:r>
              <a:rPr lang="en-GB" sz="3600" b="0" dirty="0">
                <a:ea typeface="+mj-lt"/>
                <a:cs typeface="+mj-lt"/>
              </a:rPr>
              <a:t>Assessment Tasks in a Language Education Assessment Course Unit</a:t>
            </a:r>
            <a:endParaRPr lang="en-GB" dirty="0">
              <a:ea typeface="ＭＳ Ｐゴシック"/>
            </a:endParaRPr>
          </a:p>
        </p:txBody>
      </p:sp>
      <p:sp>
        <p:nvSpPr>
          <p:cNvPr id="12" name="Subtitle 11"/>
          <p:cNvSpPr>
            <a:spLocks noGrp="1"/>
          </p:cNvSpPr>
          <p:nvPr>
            <p:ph type="subTitle" idx="1"/>
          </p:nvPr>
        </p:nvSpPr>
        <p:spPr>
          <a:xfrm>
            <a:off x="914400" y="4267200"/>
            <a:ext cx="10351827" cy="1610435"/>
          </a:xfrm>
        </p:spPr>
        <p:txBody>
          <a:bodyPr/>
          <a:lstStyle/>
          <a:p>
            <a:r>
              <a:rPr lang="en-CA" dirty="0">
                <a:ea typeface="ＭＳ Ｐゴシック"/>
              </a:rPr>
              <a:t>OER produced within the </a:t>
            </a:r>
            <a:r>
              <a:rPr lang="en-CA" dirty="0" err="1">
                <a:ea typeface="ＭＳ Ｐゴシック"/>
              </a:rPr>
              <a:t>ConnEcTEd</a:t>
            </a:r>
            <a:r>
              <a:rPr lang="en-CA" dirty="0">
                <a:ea typeface="ＭＳ Ｐゴシック"/>
              </a:rPr>
              <a:t> project</a:t>
            </a:r>
          </a:p>
          <a:p>
            <a:r>
              <a:rPr lang="en-CA" dirty="0" err="1">
                <a:ea typeface="ＭＳ Ｐゴシック"/>
              </a:rPr>
              <a:t>Kaisa</a:t>
            </a:r>
            <a:r>
              <a:rPr lang="en-CA" dirty="0">
                <a:ea typeface="ＭＳ Ｐゴシック"/>
              </a:rPr>
              <a:t> </a:t>
            </a:r>
            <a:r>
              <a:rPr lang="en-CA" dirty="0" err="1">
                <a:ea typeface="ＭＳ Ｐゴシック"/>
              </a:rPr>
              <a:t>Hahl</a:t>
            </a:r>
            <a:r>
              <a:rPr lang="en-CA" dirty="0">
                <a:ea typeface="ＭＳ Ｐゴシック"/>
              </a:rPr>
              <a:t>, </a:t>
            </a:r>
            <a:r>
              <a:rPr lang="en-CA" dirty="0" err="1">
                <a:ea typeface="ＭＳ Ｐゴシック"/>
              </a:rPr>
              <a:t>Raili</a:t>
            </a:r>
            <a:r>
              <a:rPr lang="en-CA" dirty="0">
                <a:ea typeface="ＭＳ Ｐゴシック"/>
              </a:rPr>
              <a:t> Hilden, Krista </a:t>
            </a:r>
            <a:r>
              <a:rPr lang="en-CA" dirty="0" err="1">
                <a:ea typeface="ＭＳ Ｐゴシック"/>
              </a:rPr>
              <a:t>Kylmäkoski</a:t>
            </a:r>
            <a:r>
              <a:rPr lang="en-CA" dirty="0">
                <a:ea typeface="ＭＳ Ｐゴシック"/>
              </a:rPr>
              <a:t>, &amp;</a:t>
            </a:r>
            <a:r>
              <a:rPr lang="en-CA" dirty="0">
                <a:ea typeface="ＭＳ Ｐゴシック"/>
                <a:cs typeface="+mj-lt"/>
              </a:rPr>
              <a:t> </a:t>
            </a:r>
            <a:r>
              <a:rPr lang="en-CA" dirty="0" err="1">
                <a:ea typeface="+mj-lt"/>
                <a:cs typeface="+mj-lt"/>
              </a:rPr>
              <a:t>Maija</a:t>
            </a:r>
            <a:r>
              <a:rPr lang="en-CA" dirty="0">
                <a:ea typeface="+mj-lt"/>
                <a:cs typeface="+mj-lt"/>
              </a:rPr>
              <a:t> </a:t>
            </a:r>
            <a:r>
              <a:rPr lang="en-CA" dirty="0" err="1">
                <a:ea typeface="+mj-lt"/>
                <a:cs typeface="+mj-lt"/>
              </a:rPr>
              <a:t>Pietarila</a:t>
            </a:r>
            <a:endParaRPr lang="en-CA" dirty="0">
              <a:ea typeface="+mj-lt"/>
              <a:cs typeface="+mj-lt"/>
            </a:endParaRPr>
          </a:p>
          <a:p>
            <a:r>
              <a:rPr lang="en-CA" dirty="0">
                <a:ea typeface="ＭＳ Ｐゴシック"/>
              </a:rPr>
              <a:t>University of Helsinki</a:t>
            </a:r>
          </a:p>
        </p:txBody>
      </p:sp>
      <p:pic>
        <p:nvPicPr>
          <p:cNvPr id="2" name="Kuva 2" descr="Kuva, joka sisältää kohteen teksti&#10;&#10;Kuvaus luotu automaattisesti">
            <a:extLst>
              <a:ext uri="{FF2B5EF4-FFF2-40B4-BE49-F238E27FC236}">
                <a16:creationId xmlns:a16="http://schemas.microsoft.com/office/drawing/2014/main" id="{CE281175-DE04-C7FC-C411-01C10CEB699F}"/>
              </a:ext>
            </a:extLst>
          </p:cNvPr>
          <p:cNvPicPr>
            <a:picLocks noChangeAspect="1"/>
          </p:cNvPicPr>
          <p:nvPr/>
        </p:nvPicPr>
        <p:blipFill>
          <a:blip r:embed="rId2"/>
          <a:stretch>
            <a:fillRect/>
          </a:stretch>
        </p:blipFill>
        <p:spPr>
          <a:xfrm>
            <a:off x="7753148" y="6322791"/>
            <a:ext cx="1219200" cy="476250"/>
          </a:xfrm>
          <a:prstGeom prst="rect">
            <a:avLst/>
          </a:prstGeom>
        </p:spPr>
      </p:pic>
    </p:spTree>
    <p:extLst>
      <p:ext uri="{BB962C8B-B14F-4D97-AF65-F5344CB8AC3E}">
        <p14:creationId xmlns:p14="http://schemas.microsoft.com/office/powerpoint/2010/main" val="2410877152"/>
      </p:ext>
    </p:extLst>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F94DA-D067-4388-8305-AE186758D6BF}"/>
              </a:ext>
            </a:extLst>
          </p:cNvPr>
          <p:cNvSpPr>
            <a:spLocks noGrp="1"/>
          </p:cNvSpPr>
          <p:nvPr>
            <p:ph type="title"/>
          </p:nvPr>
        </p:nvSpPr>
        <p:spPr>
          <a:xfrm>
            <a:off x="335360" y="716436"/>
            <a:ext cx="11521280" cy="1225803"/>
          </a:xfrm>
        </p:spPr>
        <p:txBody>
          <a:bodyPr wrap="square" anchor="t">
            <a:normAutofit/>
          </a:bodyPr>
          <a:lstStyle/>
          <a:p>
            <a:r>
              <a:rPr lang="en-US"/>
              <a:t>3. Task example – lecture part</a:t>
            </a:r>
            <a:br>
              <a:rPr lang="en-US"/>
            </a:br>
            <a:r>
              <a:rPr lang="en-US"/>
              <a:t>take-home group task</a:t>
            </a:r>
          </a:p>
        </p:txBody>
      </p:sp>
      <p:graphicFrame>
        <p:nvGraphicFramePr>
          <p:cNvPr id="6" name="Content Placeholder 2">
            <a:extLst>
              <a:ext uri="{FF2B5EF4-FFF2-40B4-BE49-F238E27FC236}">
                <a16:creationId xmlns:a16="http://schemas.microsoft.com/office/drawing/2014/main" id="{DAA0B064-2D3D-4BD7-932E-CCC7C6B99327}"/>
              </a:ext>
            </a:extLst>
          </p:cNvPr>
          <p:cNvGraphicFramePr>
            <a:graphicFrameLocks noGrp="1"/>
          </p:cNvGraphicFramePr>
          <p:nvPr>
            <p:ph idx="1"/>
            <p:extLst>
              <p:ext uri="{D42A27DB-BD31-4B8C-83A1-F6EECF244321}">
                <p14:modId xmlns:p14="http://schemas.microsoft.com/office/powerpoint/2010/main" val="2732419230"/>
              </p:ext>
            </p:extLst>
          </p:nvPr>
        </p:nvGraphicFramePr>
        <p:xfrm>
          <a:off x="436960" y="2088751"/>
          <a:ext cx="11318080" cy="3888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33933060"/>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A38BA6-78D7-409F-BB9B-A4E5648FD20A}"/>
              </a:ext>
            </a:extLst>
          </p:cNvPr>
          <p:cNvSpPr>
            <a:spLocks noGrp="1"/>
          </p:cNvSpPr>
          <p:nvPr>
            <p:ph sz="half" idx="1"/>
          </p:nvPr>
        </p:nvSpPr>
        <p:spPr>
          <a:xfrm>
            <a:off x="1172191" y="1989138"/>
            <a:ext cx="4464051" cy="4032250"/>
          </a:xfrm>
        </p:spPr>
        <p:txBody>
          <a:bodyPr>
            <a:normAutofit/>
          </a:bodyPr>
          <a:lstStyle/>
          <a:p>
            <a:pPr marL="0" indent="0"/>
            <a:r>
              <a:rPr lang="en-US" b="1">
                <a:cs typeface="Arial"/>
              </a:rPr>
              <a:t>Familiarization with </a:t>
            </a:r>
            <a:endParaRPr lang="en-US"/>
          </a:p>
          <a:p>
            <a:pPr marL="382270" lvl="1">
              <a:buFont typeface="Arial"/>
              <a:buChar char="•"/>
            </a:pPr>
            <a:r>
              <a:rPr lang="en-US">
                <a:cs typeface="Arial"/>
              </a:rPr>
              <a:t>Core curricula about assessment of language skills</a:t>
            </a:r>
          </a:p>
          <a:p>
            <a:pPr marL="382270" lvl="1">
              <a:buClr>
                <a:srgbClr val="000000"/>
              </a:buClr>
              <a:buFont typeface="Arial"/>
              <a:buChar char="•"/>
            </a:pPr>
            <a:r>
              <a:rPr lang="en-US">
                <a:cs typeface="Arial"/>
              </a:rPr>
              <a:t>Language skill grids (based on CEFR)</a:t>
            </a:r>
          </a:p>
          <a:p>
            <a:pPr marL="382270" lvl="1">
              <a:buClr>
                <a:srgbClr val="000000"/>
              </a:buClr>
              <a:buFont typeface="Arial"/>
              <a:buChar char="•"/>
            </a:pPr>
            <a:r>
              <a:rPr lang="en-US">
                <a:cs typeface="Arial"/>
              </a:rPr>
              <a:t>Matriculation exams</a:t>
            </a:r>
          </a:p>
        </p:txBody>
      </p:sp>
      <p:sp>
        <p:nvSpPr>
          <p:cNvPr id="5" name="Sisällön paikkamerkki 4">
            <a:extLst>
              <a:ext uri="{FF2B5EF4-FFF2-40B4-BE49-F238E27FC236}">
                <a16:creationId xmlns:a16="http://schemas.microsoft.com/office/drawing/2014/main" id="{CCA08844-8B33-5195-94C7-E7FEB2640176}"/>
              </a:ext>
            </a:extLst>
          </p:cNvPr>
          <p:cNvSpPr>
            <a:spLocks noGrp="1"/>
          </p:cNvSpPr>
          <p:nvPr>
            <p:ph sz="half" idx="2"/>
          </p:nvPr>
        </p:nvSpPr>
        <p:spPr>
          <a:xfrm>
            <a:off x="6385639" y="1964841"/>
            <a:ext cx="4464048" cy="4032250"/>
          </a:xfrm>
        </p:spPr>
        <p:txBody>
          <a:bodyPr>
            <a:normAutofit fontScale="92500" lnSpcReduction="20000"/>
          </a:bodyPr>
          <a:lstStyle/>
          <a:p>
            <a:r>
              <a:rPr lang="en-US" b="1">
                <a:cs typeface="Arial"/>
              </a:rPr>
              <a:t>Preparation of tasks (next slide)</a:t>
            </a:r>
          </a:p>
          <a:p>
            <a:pPr>
              <a:buFont typeface="Arial"/>
              <a:buChar char="•"/>
            </a:pPr>
            <a:r>
              <a:rPr lang="en-US" sz="2000">
                <a:cs typeface="Arial"/>
              </a:rPr>
              <a:t>In class, students are divided into language groups (if possible), and they try out each other’s tests and give feedback</a:t>
            </a:r>
            <a:endParaRPr lang="en-US">
              <a:cs typeface="Arial" panose="020B0604020202020204"/>
            </a:endParaRPr>
          </a:p>
          <a:p>
            <a:pPr marL="839470" lvl="1" indent="-457200">
              <a:buAutoNum type="arabicParenR"/>
            </a:pPr>
            <a:r>
              <a:rPr lang="en-US">
                <a:cs typeface="Arial" panose="020B0604020202020204"/>
              </a:rPr>
              <a:t>Assessing receptive skills (theory-practice: related to lecture 4)</a:t>
            </a:r>
          </a:p>
          <a:p>
            <a:pPr marL="839470" lvl="1" indent="-457200">
              <a:buAutoNum type="arabicParenR"/>
            </a:pPr>
            <a:r>
              <a:rPr lang="en-US">
                <a:cs typeface="Arial" panose="020B0604020202020204"/>
              </a:rPr>
              <a:t>Assessing productive skills (</a:t>
            </a:r>
            <a:r>
              <a:rPr lang="en-US" sz="2100">
                <a:cs typeface="Arial"/>
              </a:rPr>
              <a:t>theory-practice: </a:t>
            </a:r>
            <a:r>
              <a:rPr lang="en-US">
                <a:cs typeface="Arial" panose="020B0604020202020204"/>
              </a:rPr>
              <a:t>related to L5)</a:t>
            </a:r>
          </a:p>
          <a:p>
            <a:pPr marL="839470" lvl="1" indent="-457200">
              <a:buAutoNum type="arabicParenR"/>
            </a:pPr>
            <a:r>
              <a:rPr lang="en-US">
                <a:ea typeface="+mn-lt"/>
                <a:cs typeface="+mn-lt"/>
              </a:rPr>
              <a:t>Grammar, vocabulary, and writing as </a:t>
            </a:r>
            <a:r>
              <a:rPr lang="en-US">
                <a:cs typeface="Arial"/>
              </a:rPr>
              <a:t>an integrated communicative task (</a:t>
            </a:r>
            <a:r>
              <a:rPr lang="en-US" sz="2100">
                <a:cs typeface="Arial"/>
              </a:rPr>
              <a:t>theory-practice: </a:t>
            </a:r>
            <a:r>
              <a:rPr lang="en-US">
                <a:cs typeface="Arial"/>
              </a:rPr>
              <a:t>related to L5)</a:t>
            </a:r>
          </a:p>
          <a:p>
            <a:pPr marL="382270" lvl="1">
              <a:buFont typeface="Arial"/>
              <a:buChar char="•"/>
            </a:pPr>
            <a:endParaRPr lang="en-US">
              <a:cs typeface="Arial"/>
            </a:endParaRPr>
          </a:p>
          <a:p>
            <a:endParaRPr lang="fi-FI"/>
          </a:p>
        </p:txBody>
      </p:sp>
      <p:sp>
        <p:nvSpPr>
          <p:cNvPr id="2" name="Title 1">
            <a:extLst>
              <a:ext uri="{FF2B5EF4-FFF2-40B4-BE49-F238E27FC236}">
                <a16:creationId xmlns:a16="http://schemas.microsoft.com/office/drawing/2014/main" id="{07130B17-8060-440D-9CDF-D196F289D1AF}"/>
              </a:ext>
            </a:extLst>
          </p:cNvPr>
          <p:cNvSpPr>
            <a:spLocks noGrp="1"/>
          </p:cNvSpPr>
          <p:nvPr>
            <p:ph type="title"/>
          </p:nvPr>
        </p:nvSpPr>
        <p:spPr>
          <a:xfrm>
            <a:off x="1973145" y="453699"/>
            <a:ext cx="9722048" cy="970405"/>
          </a:xfrm>
        </p:spPr>
        <p:txBody>
          <a:bodyPr/>
          <a:lstStyle/>
          <a:p>
            <a:r>
              <a:rPr lang="en-US"/>
              <a:t>CONTENT OF seminar teaching (sd2) -building on the content of lectures</a:t>
            </a:r>
          </a:p>
        </p:txBody>
      </p:sp>
    </p:spTree>
    <p:extLst>
      <p:ext uri="{BB962C8B-B14F-4D97-AF65-F5344CB8AC3E}">
        <p14:creationId xmlns:p14="http://schemas.microsoft.com/office/powerpoint/2010/main" val="19077611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3BD8C-0E54-133B-3C65-2D47F69A1288}"/>
              </a:ext>
            </a:extLst>
          </p:cNvPr>
          <p:cNvSpPr>
            <a:spLocks noGrp="1"/>
          </p:cNvSpPr>
          <p:nvPr>
            <p:ph type="title"/>
          </p:nvPr>
        </p:nvSpPr>
        <p:spPr/>
        <p:txBody>
          <a:bodyPr/>
          <a:lstStyle/>
          <a:p>
            <a:r>
              <a:rPr lang="en-US"/>
              <a:t>TASKS IN SEMINAR</a:t>
            </a:r>
          </a:p>
        </p:txBody>
      </p:sp>
      <p:sp>
        <p:nvSpPr>
          <p:cNvPr id="3" name="Content Placeholder 2">
            <a:extLst>
              <a:ext uri="{FF2B5EF4-FFF2-40B4-BE49-F238E27FC236}">
                <a16:creationId xmlns:a16="http://schemas.microsoft.com/office/drawing/2014/main" id="{7FEBF1A6-A575-4489-9764-23654FD93A2E}"/>
              </a:ext>
            </a:extLst>
          </p:cNvPr>
          <p:cNvSpPr>
            <a:spLocks noGrp="1"/>
          </p:cNvSpPr>
          <p:nvPr>
            <p:ph idx="1"/>
          </p:nvPr>
        </p:nvSpPr>
        <p:spPr>
          <a:xfrm>
            <a:off x="1453952" y="1772816"/>
            <a:ext cx="9722048" cy="3962400"/>
          </a:xfrm>
        </p:spPr>
        <p:txBody>
          <a:bodyPr/>
          <a:lstStyle/>
          <a:p>
            <a:pPr marL="23813" indent="-23813"/>
            <a:r>
              <a:rPr lang="en-US" b="1">
                <a:ea typeface="+mn-lt"/>
                <a:cs typeface="+mn-lt"/>
              </a:rPr>
              <a:t>Different task options for students (chosen so that they complement those in the lecture part):</a:t>
            </a:r>
          </a:p>
          <a:p>
            <a:endParaRPr lang="en-US">
              <a:ea typeface="+mn-lt"/>
              <a:cs typeface="+mn-lt"/>
            </a:endParaRPr>
          </a:p>
          <a:p>
            <a:pPr>
              <a:buFont typeface="Arial" panose="020B0604020202020204" pitchFamily="34" charset="0"/>
              <a:buChar char="•"/>
            </a:pPr>
            <a:r>
              <a:rPr lang="en-US" i="1">
                <a:ea typeface="+mn-lt"/>
                <a:cs typeface="+mn-lt"/>
              </a:rPr>
              <a:t>Analysis of an assessment task </a:t>
            </a:r>
            <a:r>
              <a:rPr lang="en-US">
                <a:ea typeface="+mn-lt"/>
                <a:cs typeface="+mn-lt"/>
              </a:rPr>
              <a:t>(language test)</a:t>
            </a:r>
          </a:p>
          <a:p>
            <a:pPr>
              <a:buFont typeface="Arial" panose="020B0604020202020204" pitchFamily="34" charset="0"/>
              <a:buChar char="•"/>
            </a:pPr>
            <a:r>
              <a:rPr lang="en-US" i="1">
                <a:ea typeface="+mn-lt"/>
                <a:cs typeface="+mn-lt"/>
              </a:rPr>
              <a:t>Assessment of receptive skills</a:t>
            </a:r>
            <a:r>
              <a:rPr lang="en-US">
                <a:ea typeface="+mn-lt"/>
                <a:cs typeface="+mn-lt"/>
              </a:rPr>
              <a:t>: Creating either a reading </a:t>
            </a:r>
            <a:r>
              <a:rPr lang="en-US">
                <a:cs typeface="Arial"/>
              </a:rPr>
              <a:t>or listening </a:t>
            </a:r>
            <a:r>
              <a:rPr lang="en-US">
                <a:ea typeface="+mn-lt"/>
                <a:cs typeface="+mn-lt"/>
              </a:rPr>
              <a:t>comprehension test </a:t>
            </a:r>
          </a:p>
          <a:p>
            <a:pPr>
              <a:buFont typeface="Arial" panose="020B0604020202020204" pitchFamily="34" charset="0"/>
              <a:buChar char="•"/>
            </a:pPr>
            <a:r>
              <a:rPr lang="en-US" i="1">
                <a:ea typeface="+mn-lt"/>
                <a:cs typeface="+mn-lt"/>
              </a:rPr>
              <a:t>Assessment of productive skills</a:t>
            </a:r>
            <a:r>
              <a:rPr lang="en-US">
                <a:ea typeface="+mn-lt"/>
                <a:cs typeface="+mn-lt"/>
              </a:rPr>
              <a:t>: </a:t>
            </a:r>
            <a:r>
              <a:rPr lang="en-US">
                <a:cs typeface="Arial"/>
              </a:rPr>
              <a:t>Creating an</a:t>
            </a:r>
            <a:r>
              <a:rPr lang="en-US">
                <a:ea typeface="+mn-lt"/>
                <a:cs typeface="+mn-lt"/>
              </a:rPr>
              <a:t> integrative communicative language skills test (vocabulary, grammar, writing)</a:t>
            </a:r>
          </a:p>
          <a:p>
            <a:endParaRPr lang="en-US">
              <a:cs typeface="Arial"/>
            </a:endParaRPr>
          </a:p>
        </p:txBody>
      </p:sp>
    </p:spTree>
    <p:extLst>
      <p:ext uri="{BB962C8B-B14F-4D97-AF65-F5344CB8AC3E}">
        <p14:creationId xmlns:p14="http://schemas.microsoft.com/office/powerpoint/2010/main" val="2414197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1AF7D-2A5E-4B45-99BE-AAB7D86402E4}"/>
              </a:ext>
            </a:extLst>
          </p:cNvPr>
          <p:cNvSpPr>
            <a:spLocks noGrp="1"/>
          </p:cNvSpPr>
          <p:nvPr>
            <p:ph type="title"/>
          </p:nvPr>
        </p:nvSpPr>
        <p:spPr>
          <a:xfrm>
            <a:off x="2021022" y="515344"/>
            <a:ext cx="9722048" cy="970405"/>
          </a:xfrm>
        </p:spPr>
        <p:txBody>
          <a:bodyPr wrap="square" anchor="t">
            <a:normAutofit fontScale="90000"/>
          </a:bodyPr>
          <a:lstStyle/>
          <a:p>
            <a:r>
              <a:rPr lang="en-US" sz="2600"/>
              <a:t>Task example 1: instructions FOR STUDENTS </a:t>
            </a:r>
            <a:br>
              <a:rPr lang="en-US" sz="2600"/>
            </a:br>
            <a:br>
              <a:rPr lang="en-US" sz="2600"/>
            </a:br>
            <a:r>
              <a:rPr lang="en-US" sz="2600"/>
              <a:t>DESIGN A TEST THAT ASSESSES READING OR LISTENING COMPREHENSION  </a:t>
            </a:r>
          </a:p>
        </p:txBody>
      </p:sp>
      <p:graphicFrame>
        <p:nvGraphicFramePr>
          <p:cNvPr id="6" name="Content Placeholder 2">
            <a:extLst>
              <a:ext uri="{FF2B5EF4-FFF2-40B4-BE49-F238E27FC236}">
                <a16:creationId xmlns:a16="http://schemas.microsoft.com/office/drawing/2014/main" id="{D2D508B0-EB18-4265-A4C2-381F766C8D05}"/>
              </a:ext>
            </a:extLst>
          </p:cNvPr>
          <p:cNvGraphicFramePr>
            <a:graphicFrameLocks noGrp="1"/>
          </p:cNvGraphicFramePr>
          <p:nvPr>
            <p:ph idx="1"/>
            <p:extLst>
              <p:ext uri="{D42A27DB-BD31-4B8C-83A1-F6EECF244321}">
                <p14:modId xmlns:p14="http://schemas.microsoft.com/office/powerpoint/2010/main" val="2969364732"/>
              </p:ext>
            </p:extLst>
          </p:nvPr>
        </p:nvGraphicFramePr>
        <p:xfrm>
          <a:off x="350874" y="1892596"/>
          <a:ext cx="11438135" cy="44656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8107819"/>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1AF7D-2A5E-4B45-99BE-AAB7D86402E4}"/>
              </a:ext>
            </a:extLst>
          </p:cNvPr>
          <p:cNvSpPr>
            <a:spLocks noGrp="1"/>
          </p:cNvSpPr>
          <p:nvPr>
            <p:ph type="title"/>
          </p:nvPr>
        </p:nvSpPr>
        <p:spPr>
          <a:xfrm>
            <a:off x="2036711" y="513775"/>
            <a:ext cx="9722048" cy="970405"/>
          </a:xfrm>
        </p:spPr>
        <p:txBody>
          <a:bodyPr wrap="square" anchor="t">
            <a:noAutofit/>
          </a:bodyPr>
          <a:lstStyle/>
          <a:p>
            <a:r>
              <a:rPr lang="en-US" sz="2300"/>
              <a:t>Task example 2: INSTRUCTIONS FOR STUDENTS</a:t>
            </a:r>
            <a:br>
              <a:rPr lang="en-US" sz="2300"/>
            </a:br>
            <a:br>
              <a:rPr lang="en-US" sz="2300"/>
            </a:br>
            <a:r>
              <a:rPr lang="en-US" sz="2300"/>
              <a:t>DESIGN A TEST THAT ASSESSES READING OR LISTENING COMPREHENSION  </a:t>
            </a:r>
          </a:p>
        </p:txBody>
      </p:sp>
      <p:graphicFrame>
        <p:nvGraphicFramePr>
          <p:cNvPr id="6" name="Content Placeholder 2">
            <a:extLst>
              <a:ext uri="{FF2B5EF4-FFF2-40B4-BE49-F238E27FC236}">
                <a16:creationId xmlns:a16="http://schemas.microsoft.com/office/drawing/2014/main" id="{D2D508B0-EB18-4265-A4C2-381F766C8D05}"/>
              </a:ext>
            </a:extLst>
          </p:cNvPr>
          <p:cNvGraphicFramePr>
            <a:graphicFrameLocks noGrp="1"/>
          </p:cNvGraphicFramePr>
          <p:nvPr>
            <p:ph idx="1"/>
            <p:extLst>
              <p:ext uri="{D42A27DB-BD31-4B8C-83A1-F6EECF244321}">
                <p14:modId xmlns:p14="http://schemas.microsoft.com/office/powerpoint/2010/main" val="1641762241"/>
              </p:ext>
            </p:extLst>
          </p:nvPr>
        </p:nvGraphicFramePr>
        <p:xfrm>
          <a:off x="265814" y="1648047"/>
          <a:ext cx="11206716" cy="45410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40047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4DFDA1-BE0B-49DA-B157-2A00B1466049}"/>
              </a:ext>
            </a:extLst>
          </p:cNvPr>
          <p:cNvSpPr>
            <a:spLocks noGrp="1"/>
          </p:cNvSpPr>
          <p:nvPr>
            <p:ph idx="1"/>
          </p:nvPr>
        </p:nvSpPr>
        <p:spPr/>
        <p:txBody>
          <a:bodyPr/>
          <a:lstStyle/>
          <a:p>
            <a:endParaRPr lang="en-US" sz="1800" b="1">
              <a:cs typeface="Arial"/>
            </a:endParaRPr>
          </a:p>
          <a:p>
            <a:pPr marL="92075" indent="0">
              <a:buClr>
                <a:srgbClr val="000000"/>
              </a:buClr>
              <a:buNone/>
            </a:pPr>
            <a:endParaRPr lang="en-US" sz="1800" b="1">
              <a:cs typeface="Arial"/>
            </a:endParaRPr>
          </a:p>
        </p:txBody>
      </p:sp>
      <p:sp>
        <p:nvSpPr>
          <p:cNvPr id="2" name="Title 1">
            <a:extLst>
              <a:ext uri="{FF2B5EF4-FFF2-40B4-BE49-F238E27FC236}">
                <a16:creationId xmlns:a16="http://schemas.microsoft.com/office/drawing/2014/main" id="{FAE5619D-CB17-4642-BF1C-1F463B665E73}"/>
              </a:ext>
            </a:extLst>
          </p:cNvPr>
          <p:cNvSpPr>
            <a:spLocks noGrp="1"/>
          </p:cNvSpPr>
          <p:nvPr>
            <p:ph type="title"/>
          </p:nvPr>
        </p:nvSpPr>
        <p:spPr>
          <a:xfrm>
            <a:off x="1698826" y="365162"/>
            <a:ext cx="9722048" cy="1551591"/>
          </a:xfrm>
        </p:spPr>
        <p:txBody>
          <a:bodyPr/>
          <a:lstStyle/>
          <a:p>
            <a:pPr>
              <a:spcAft>
                <a:spcPct val="50000"/>
              </a:spcAft>
            </a:pPr>
            <a:r>
              <a:rPr lang="en-US" dirty="0"/>
              <a:t>ASSESSMENT OF seminar (sd2)</a:t>
            </a:r>
            <a:br>
              <a:rPr lang="en-US" dirty="0">
                <a:cs typeface="Arial"/>
              </a:rPr>
            </a:br>
            <a:r>
              <a:rPr lang="en-US" sz="1600" dirty="0">
                <a:cs typeface="Arial"/>
              </a:rPr>
              <a:t>Suggestions for final assessment of the seminar, </a:t>
            </a:r>
            <a:r>
              <a:rPr lang="en-US" sz="1600" b="0" dirty="0">
                <a:cs typeface="Arial"/>
              </a:rPr>
              <a:t>Grading scale 0–5.</a:t>
            </a:r>
            <a:br>
              <a:rPr lang="en-US" sz="1600" b="0" dirty="0">
                <a:cs typeface="Arial"/>
              </a:rPr>
            </a:br>
            <a:br>
              <a:rPr lang="en-US" sz="1600" b="0" dirty="0">
                <a:cs typeface="+mj-lt"/>
              </a:rPr>
            </a:br>
            <a:r>
              <a:rPr lang="en-US" sz="1600" b="0" cap="none" dirty="0">
                <a:ea typeface="+mj-lt"/>
                <a:cs typeface="+mj-lt"/>
              </a:rPr>
              <a:t>Assessment criteria is presented to students at the start of the course. They are advised to familiarize themselves with the criteria before the submission of assignments. Discussion of the seminar assessment can be used as a means of meta-observation.</a:t>
            </a:r>
            <a:endParaRPr lang="fi-FI" sz="1600" dirty="0"/>
          </a:p>
          <a:p>
            <a:endParaRPr lang="en-US"/>
          </a:p>
        </p:txBody>
      </p:sp>
      <p:cxnSp>
        <p:nvCxnSpPr>
          <p:cNvPr id="6" name="Straight Arrow Connector 5">
            <a:extLst>
              <a:ext uri="{FF2B5EF4-FFF2-40B4-BE49-F238E27FC236}">
                <a16:creationId xmlns:a16="http://schemas.microsoft.com/office/drawing/2014/main" id="{BD4C627A-8A58-2FAE-0E58-2CE80F84855B}"/>
              </a:ext>
            </a:extLst>
          </p:cNvPr>
          <p:cNvCxnSpPr/>
          <p:nvPr/>
        </p:nvCxnSpPr>
        <p:spPr>
          <a:xfrm>
            <a:off x="5858706" y="1683050"/>
            <a:ext cx="34777" cy="4320385"/>
          </a:xfrm>
          <a:prstGeom prst="straightConnector1">
            <a:avLst/>
          </a:prstGeom>
          <a:ln w="28575"/>
        </p:spPr>
        <p:style>
          <a:lnRef idx="1">
            <a:schemeClr val="accent1"/>
          </a:lnRef>
          <a:fillRef idx="0">
            <a:schemeClr val="accent1"/>
          </a:fillRef>
          <a:effectRef idx="0">
            <a:schemeClr val="accent1"/>
          </a:effectRef>
          <a:fontRef idx="minor">
            <a:schemeClr val="tx1"/>
          </a:fontRef>
        </p:style>
      </p:cxnSp>
      <p:pic>
        <p:nvPicPr>
          <p:cNvPr id="7" name="Picture 7" descr="Chart, pie chart&#10;&#10;Description automatically generated">
            <a:extLst>
              <a:ext uri="{FF2B5EF4-FFF2-40B4-BE49-F238E27FC236}">
                <a16:creationId xmlns:a16="http://schemas.microsoft.com/office/drawing/2014/main" id="{370435A8-E9A6-4BFA-46C8-2B6FA058779C}"/>
              </a:ext>
            </a:extLst>
          </p:cNvPr>
          <p:cNvPicPr>
            <a:picLocks noChangeAspect="1"/>
          </p:cNvPicPr>
          <p:nvPr/>
        </p:nvPicPr>
        <p:blipFill>
          <a:blip r:embed="rId2"/>
          <a:stretch>
            <a:fillRect/>
          </a:stretch>
        </p:blipFill>
        <p:spPr>
          <a:xfrm>
            <a:off x="867071" y="2363141"/>
            <a:ext cx="4536975" cy="2822723"/>
          </a:xfrm>
          <a:prstGeom prst="rect">
            <a:avLst/>
          </a:prstGeom>
        </p:spPr>
      </p:pic>
      <p:sp>
        <p:nvSpPr>
          <p:cNvPr id="8" name="TextBox 7">
            <a:extLst>
              <a:ext uri="{FF2B5EF4-FFF2-40B4-BE49-F238E27FC236}">
                <a16:creationId xmlns:a16="http://schemas.microsoft.com/office/drawing/2014/main" id="{55716EAD-5881-7D61-22EF-3F086BE6CD78}"/>
              </a:ext>
            </a:extLst>
          </p:cNvPr>
          <p:cNvSpPr txBox="1"/>
          <p:nvPr/>
        </p:nvSpPr>
        <p:spPr bwMode="auto">
          <a:xfrm>
            <a:off x="960782" y="3341275"/>
            <a:ext cx="1098037"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800">
                <a:cs typeface="Arial"/>
              </a:rPr>
              <a:t>* teacher’s assessment; students self-assess themselves and give peer-feedback, but they do not influence the grade</a:t>
            </a:r>
          </a:p>
        </p:txBody>
      </p:sp>
      <p:pic>
        <p:nvPicPr>
          <p:cNvPr id="9" name="Picture 9" descr="Option 2 for assessment: 60% written work, 15% peer-assessment, 15% self-assessment, 10% participation">
            <a:extLst>
              <a:ext uri="{FF2B5EF4-FFF2-40B4-BE49-F238E27FC236}">
                <a16:creationId xmlns:a16="http://schemas.microsoft.com/office/drawing/2014/main" id="{0B40F72F-757F-8F9B-7D53-D9044C761026}"/>
              </a:ext>
            </a:extLst>
          </p:cNvPr>
          <p:cNvPicPr>
            <a:picLocks noChangeAspect="1"/>
          </p:cNvPicPr>
          <p:nvPr/>
        </p:nvPicPr>
        <p:blipFill>
          <a:blip r:embed="rId3"/>
          <a:stretch>
            <a:fillRect/>
          </a:stretch>
        </p:blipFill>
        <p:spPr>
          <a:xfrm>
            <a:off x="6480313" y="2361078"/>
            <a:ext cx="4503845" cy="2864713"/>
          </a:xfrm>
          <a:prstGeom prst="rect">
            <a:avLst/>
          </a:prstGeom>
        </p:spPr>
      </p:pic>
    </p:spTree>
    <p:extLst>
      <p:ext uri="{BB962C8B-B14F-4D97-AF65-F5344CB8AC3E}">
        <p14:creationId xmlns:p14="http://schemas.microsoft.com/office/powerpoint/2010/main" val="4048177479"/>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3F43E-B6A9-DA3A-6A27-CEC24A3CF3AD}"/>
              </a:ext>
            </a:extLst>
          </p:cNvPr>
          <p:cNvSpPr>
            <a:spLocks noGrp="1"/>
          </p:cNvSpPr>
          <p:nvPr>
            <p:ph type="title"/>
          </p:nvPr>
        </p:nvSpPr>
        <p:spPr/>
        <p:txBody>
          <a:bodyPr/>
          <a:lstStyle/>
          <a:p>
            <a:r>
              <a:rPr lang="en-US"/>
              <a:t>GUIDELINES FOR SELF and PEER ASSESSMENT</a:t>
            </a:r>
          </a:p>
        </p:txBody>
      </p:sp>
      <p:sp>
        <p:nvSpPr>
          <p:cNvPr id="3" name="Content Placeholder 2">
            <a:extLst>
              <a:ext uri="{FF2B5EF4-FFF2-40B4-BE49-F238E27FC236}">
                <a16:creationId xmlns:a16="http://schemas.microsoft.com/office/drawing/2014/main" id="{E22C281D-7C86-4C80-7B2F-8B1BED6F5C43}"/>
              </a:ext>
            </a:extLst>
          </p:cNvPr>
          <p:cNvSpPr>
            <a:spLocks noGrp="1"/>
          </p:cNvSpPr>
          <p:nvPr>
            <p:ph idx="1"/>
          </p:nvPr>
        </p:nvSpPr>
        <p:spPr>
          <a:xfrm>
            <a:off x="1617135" y="2036804"/>
            <a:ext cx="9722048" cy="3962400"/>
          </a:xfrm>
        </p:spPr>
        <p:txBody>
          <a:bodyPr/>
          <a:lstStyle/>
          <a:p>
            <a:pPr>
              <a:buFont typeface="Arial"/>
              <a:buChar char="•"/>
            </a:pPr>
            <a:r>
              <a:rPr lang="en-US">
                <a:cs typeface="Arial"/>
              </a:rPr>
              <a:t>See guide for peer assessment (accompanying documents) </a:t>
            </a:r>
          </a:p>
          <a:p>
            <a:pPr>
              <a:buFont typeface="Arial"/>
              <a:buChar char="•"/>
            </a:pPr>
            <a:r>
              <a:rPr lang="en-US">
                <a:cs typeface="Arial"/>
              </a:rPr>
              <a:t>You can use the </a:t>
            </a:r>
            <a:r>
              <a:rPr lang="en-GB">
                <a:cs typeface="Arial"/>
              </a:rPr>
              <a:t>course assessment criteria chart as support </a:t>
            </a:r>
            <a:endParaRPr lang="en-US">
              <a:cs typeface="Arial"/>
            </a:endParaRPr>
          </a:p>
          <a:p>
            <a:pPr marL="0" indent="0"/>
            <a:endParaRPr lang="en-US">
              <a:cs typeface="Arial"/>
            </a:endParaRPr>
          </a:p>
          <a:p>
            <a:endParaRPr lang="en-US">
              <a:cs typeface="Arial"/>
            </a:endParaRPr>
          </a:p>
        </p:txBody>
      </p:sp>
    </p:spTree>
    <p:extLst>
      <p:ext uri="{BB962C8B-B14F-4D97-AF65-F5344CB8AC3E}">
        <p14:creationId xmlns:p14="http://schemas.microsoft.com/office/powerpoint/2010/main" val="2972879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00050-60F5-0687-231E-89A2161E3AB7}"/>
              </a:ext>
            </a:extLst>
          </p:cNvPr>
          <p:cNvSpPr>
            <a:spLocks noGrp="1"/>
          </p:cNvSpPr>
          <p:nvPr>
            <p:ph type="title"/>
          </p:nvPr>
        </p:nvSpPr>
        <p:spPr/>
        <p:txBody>
          <a:bodyPr/>
          <a:lstStyle/>
          <a:p>
            <a:r>
              <a:rPr lang="en-US"/>
              <a:t>Table of contents</a:t>
            </a:r>
          </a:p>
        </p:txBody>
      </p:sp>
      <p:sp>
        <p:nvSpPr>
          <p:cNvPr id="3" name="Content Placeholder 2">
            <a:extLst>
              <a:ext uri="{FF2B5EF4-FFF2-40B4-BE49-F238E27FC236}">
                <a16:creationId xmlns:a16="http://schemas.microsoft.com/office/drawing/2014/main" id="{792572E0-F825-EC66-5329-B93AB178AE75}"/>
              </a:ext>
            </a:extLst>
          </p:cNvPr>
          <p:cNvSpPr>
            <a:spLocks noGrp="1"/>
          </p:cNvSpPr>
          <p:nvPr>
            <p:ph idx="1"/>
          </p:nvPr>
        </p:nvSpPr>
        <p:spPr>
          <a:xfrm>
            <a:off x="1741335" y="1683755"/>
            <a:ext cx="9605175" cy="4212896"/>
          </a:xfrm>
        </p:spPr>
        <p:txBody>
          <a:bodyPr/>
          <a:lstStyle/>
          <a:p>
            <a:pPr marL="549275" indent="-457200" algn="l">
              <a:buAutoNum type="arabicPeriod"/>
            </a:pPr>
            <a:r>
              <a:rPr lang="en-US" b="1">
                <a:hlinkClick r:id="rId2" action="ppaction://hlinksldjump"/>
              </a:rPr>
              <a:t>Structure of the subject teacher education </a:t>
            </a:r>
            <a:r>
              <a:rPr lang="en-US" b="1" err="1">
                <a:hlinkClick r:id="rId2" action="ppaction://hlinksldjump"/>
              </a:rPr>
              <a:t>programme</a:t>
            </a:r>
            <a:r>
              <a:rPr lang="en-US" b="1">
                <a:hlinkClick r:id="rId2" action="ppaction://hlinksldjump"/>
              </a:rPr>
              <a:t> 2023-2026</a:t>
            </a:r>
            <a:endParaRPr lang="en-US" b="1"/>
          </a:p>
          <a:p>
            <a:pPr marL="549275" indent="-457200" algn="l">
              <a:buClr>
                <a:srgbClr val="000000"/>
              </a:buClr>
              <a:buAutoNum type="arabicPeriod"/>
            </a:pPr>
            <a:r>
              <a:rPr lang="en-US" b="1">
                <a:hlinkClick r:id="rId3" action="ppaction://hlinksldjump"/>
              </a:rPr>
              <a:t>Subject didactics II: Assessment and development (5ECTS)</a:t>
            </a:r>
            <a:endParaRPr lang="en-US" b="1"/>
          </a:p>
          <a:p>
            <a:pPr marL="1182370" lvl="1" indent="-342900" algn="l">
              <a:buClr>
                <a:srgbClr val="000000"/>
              </a:buClr>
              <a:buChar char="•"/>
            </a:pPr>
            <a:r>
              <a:rPr lang="en-CA">
                <a:cs typeface="Arial"/>
                <a:hlinkClick r:id="rId4" action="ppaction://hlinksldjump"/>
              </a:rPr>
              <a:t>Subject didactics II: assessment and development (SD2, 5 ECTS):</a:t>
            </a:r>
            <a:br>
              <a:rPr lang="en-CA">
                <a:latin typeface="+mj-lt"/>
                <a:cs typeface="Arial"/>
              </a:rPr>
            </a:br>
            <a:r>
              <a:rPr lang="en-CA">
                <a:cs typeface="Arial"/>
                <a:hlinkClick r:id="rId4" action="ppaction://hlinksldjump"/>
              </a:rPr>
              <a:t>learning outcomes</a:t>
            </a:r>
            <a:endParaRPr lang="en-US"/>
          </a:p>
          <a:p>
            <a:pPr marL="1182370" lvl="1" indent="-342900" algn="l">
              <a:buClr>
                <a:srgbClr val="000000"/>
              </a:buClr>
              <a:buFont typeface="Arial"/>
              <a:buChar char="•"/>
            </a:pPr>
            <a:r>
              <a:rPr lang="en-US">
                <a:ea typeface="+mj-lt"/>
                <a:cs typeface="+mj-lt"/>
                <a:hlinkClick r:id="rId5" action="ppaction://hlinksldjump"/>
              </a:rPr>
              <a:t>Content of lectures in SD2</a:t>
            </a:r>
            <a:endParaRPr lang="en-CA">
              <a:cs typeface="Arial"/>
            </a:endParaRPr>
          </a:p>
          <a:p>
            <a:pPr marL="1182370" lvl="1" indent="-342900" algn="l">
              <a:buClr>
                <a:srgbClr val="000000"/>
              </a:buClr>
              <a:buFont typeface="Arial"/>
              <a:buChar char="•"/>
            </a:pPr>
            <a:r>
              <a:rPr lang="en-US">
                <a:ea typeface="+mj-lt"/>
                <a:cs typeface="+mj-lt"/>
                <a:hlinkClick r:id="rId6" action="ppaction://hlinksldjump"/>
              </a:rPr>
              <a:t>SD2 course literature</a:t>
            </a:r>
            <a:endParaRPr lang="en-US">
              <a:ea typeface="+mj-lt"/>
              <a:cs typeface="+mj-lt"/>
            </a:endParaRPr>
          </a:p>
          <a:p>
            <a:pPr marL="1182370" lvl="1" indent="-342900" algn="l">
              <a:buClr>
                <a:srgbClr val="000000"/>
              </a:buClr>
              <a:buChar char="•"/>
            </a:pPr>
            <a:r>
              <a:rPr lang="en-US">
                <a:cs typeface="Arial"/>
                <a:hlinkClick r:id="rId7" action="ppaction://hlinksldjump"/>
              </a:rPr>
              <a:t>Final exam task examples (instructions)</a:t>
            </a:r>
            <a:endParaRPr lang="en-US">
              <a:cs typeface="Arial"/>
            </a:endParaRPr>
          </a:p>
          <a:p>
            <a:pPr marL="549275" indent="-457200" algn="l">
              <a:buClr>
                <a:srgbClr val="000000"/>
              </a:buClr>
              <a:buAutoNum type="arabicPeriod"/>
            </a:pPr>
            <a:r>
              <a:rPr lang="en-US" b="1">
                <a:cs typeface="Arial"/>
                <a:hlinkClick r:id="rId8" action="ppaction://hlinksldjump"/>
              </a:rPr>
              <a:t>Content of seminar teaching</a:t>
            </a:r>
            <a:endParaRPr lang="en-US" b="1">
              <a:cs typeface="Arial"/>
            </a:endParaRPr>
          </a:p>
          <a:p>
            <a:pPr marL="1182370" lvl="1" indent="-342900" algn="l">
              <a:buClr>
                <a:srgbClr val="000000"/>
              </a:buClr>
              <a:buFont typeface="Arial"/>
              <a:buChar char="•"/>
            </a:pPr>
            <a:r>
              <a:rPr lang="en-US">
                <a:latin typeface="Arial"/>
                <a:cs typeface="Arial"/>
                <a:hlinkClick r:id="rId9" action="ppaction://hlinksldjump"/>
              </a:rPr>
              <a:t>Task examples (instructions)</a:t>
            </a:r>
            <a:endParaRPr lang="en-US">
              <a:cs typeface="Arial"/>
            </a:endParaRPr>
          </a:p>
          <a:p>
            <a:pPr marL="1182370" lvl="1" indent="-342900" algn="l">
              <a:buClr>
                <a:srgbClr val="000000"/>
              </a:buClr>
              <a:buChar char="•"/>
            </a:pPr>
            <a:r>
              <a:rPr lang="en-US">
                <a:cs typeface="Arial"/>
                <a:hlinkClick r:id="rId10" action="ppaction://hlinksldjump"/>
              </a:rPr>
              <a:t>Assessment of seminar</a:t>
            </a:r>
            <a:endParaRPr lang="en-US">
              <a:cs typeface="Arial"/>
            </a:endParaRPr>
          </a:p>
          <a:p>
            <a:pPr marL="549275" indent="-457200" algn="l">
              <a:buClr>
                <a:srgbClr val="000000"/>
              </a:buClr>
              <a:buAutoNum type="arabicPeriod"/>
            </a:pPr>
            <a:endParaRPr lang="en-US">
              <a:cs typeface="Arial"/>
            </a:endParaRPr>
          </a:p>
          <a:p>
            <a:pPr marL="549275" indent="-457200" algn="l">
              <a:buClr>
                <a:srgbClr val="000000"/>
              </a:buClr>
              <a:buAutoNum type="arabicPeriod"/>
            </a:pPr>
            <a:endParaRPr lang="en-CA">
              <a:cs typeface="Arial"/>
            </a:endParaRPr>
          </a:p>
          <a:p>
            <a:pPr marL="549275" indent="-457200" algn="l">
              <a:buClr>
                <a:srgbClr val="000000"/>
              </a:buClr>
              <a:buAutoNum type="arabicPeriod"/>
            </a:pPr>
            <a:endParaRPr lang="en-US"/>
          </a:p>
        </p:txBody>
      </p:sp>
    </p:spTree>
    <p:extLst>
      <p:ext uri="{BB962C8B-B14F-4D97-AF65-F5344CB8AC3E}">
        <p14:creationId xmlns:p14="http://schemas.microsoft.com/office/powerpoint/2010/main" val="735137242"/>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1A5B4-761F-20CB-A463-144D838A2519}"/>
              </a:ext>
            </a:extLst>
          </p:cNvPr>
          <p:cNvSpPr>
            <a:spLocks noGrp="1"/>
          </p:cNvSpPr>
          <p:nvPr>
            <p:ph type="title"/>
          </p:nvPr>
        </p:nvSpPr>
        <p:spPr>
          <a:xfrm>
            <a:off x="2045409" y="376054"/>
            <a:ext cx="9722048" cy="1287904"/>
          </a:xfrm>
        </p:spPr>
        <p:txBody>
          <a:bodyPr/>
          <a:lstStyle/>
          <a:p>
            <a:r>
              <a:rPr lang="en-US">
                <a:ea typeface="+mj-lt"/>
                <a:cs typeface="+mj-lt"/>
              </a:rPr>
              <a:t>STRUCTURE OF THE</a:t>
            </a:r>
            <a:br>
              <a:rPr lang="en-US">
                <a:ea typeface="+mj-lt"/>
                <a:cs typeface="+mj-lt"/>
              </a:rPr>
            </a:br>
            <a:r>
              <a:rPr lang="en-US">
                <a:ea typeface="+mj-lt"/>
                <a:cs typeface="+mj-lt"/>
              </a:rPr>
              <a:t>SUBJECT TEACHER EDUCATION PROGRAMME 2023-2026</a:t>
            </a:r>
            <a:endParaRPr lang="en-US"/>
          </a:p>
        </p:txBody>
      </p:sp>
      <p:graphicFrame>
        <p:nvGraphicFramePr>
          <p:cNvPr id="4" name="Table 4">
            <a:extLst>
              <a:ext uri="{FF2B5EF4-FFF2-40B4-BE49-F238E27FC236}">
                <a16:creationId xmlns:a16="http://schemas.microsoft.com/office/drawing/2014/main" id="{98A33F18-B239-1338-E713-7605A5656B97}"/>
              </a:ext>
            </a:extLst>
          </p:cNvPr>
          <p:cNvGraphicFramePr>
            <a:graphicFrameLocks noGrp="1"/>
          </p:cNvGraphicFramePr>
          <p:nvPr>
            <p:extLst>
              <p:ext uri="{D42A27DB-BD31-4B8C-83A1-F6EECF244321}">
                <p14:modId xmlns:p14="http://schemas.microsoft.com/office/powerpoint/2010/main" val="194636432"/>
              </p:ext>
            </p:extLst>
          </p:nvPr>
        </p:nvGraphicFramePr>
        <p:xfrm>
          <a:off x="401871" y="1719249"/>
          <a:ext cx="9864814" cy="4379087"/>
        </p:xfrm>
        <a:graphic>
          <a:graphicData uri="http://schemas.openxmlformats.org/drawingml/2006/table">
            <a:tbl>
              <a:tblPr firstRow="1" bandRow="1">
                <a:tableStyleId>{E8B1032C-EA38-4F05-BA0D-38AFFFC7BED3}</a:tableStyleId>
              </a:tblPr>
              <a:tblGrid>
                <a:gridCol w="2241754">
                  <a:extLst>
                    <a:ext uri="{9D8B030D-6E8A-4147-A177-3AD203B41FA5}">
                      <a16:colId xmlns:a16="http://schemas.microsoft.com/office/drawing/2014/main" val="2252690859"/>
                    </a:ext>
                  </a:extLst>
                </a:gridCol>
                <a:gridCol w="4155315">
                  <a:extLst>
                    <a:ext uri="{9D8B030D-6E8A-4147-A177-3AD203B41FA5}">
                      <a16:colId xmlns:a16="http://schemas.microsoft.com/office/drawing/2014/main" val="3284666492"/>
                    </a:ext>
                  </a:extLst>
                </a:gridCol>
                <a:gridCol w="3467745">
                  <a:extLst>
                    <a:ext uri="{9D8B030D-6E8A-4147-A177-3AD203B41FA5}">
                      <a16:colId xmlns:a16="http://schemas.microsoft.com/office/drawing/2014/main" val="2793540022"/>
                    </a:ext>
                  </a:extLst>
                </a:gridCol>
              </a:tblGrid>
              <a:tr h="395267">
                <a:tc>
                  <a:txBody>
                    <a:bodyPr/>
                    <a:lstStyle/>
                    <a:p>
                      <a:endParaRPr lang="en-US" sz="1400"/>
                    </a:p>
                  </a:txBody>
                  <a:tcPr/>
                </a:tc>
                <a:tc>
                  <a:txBody>
                    <a:bodyPr/>
                    <a:lstStyle/>
                    <a:p>
                      <a:r>
                        <a:rPr lang="en-US" sz="1400"/>
                        <a:t>Basic Studies 25 ECTS</a:t>
                      </a:r>
                    </a:p>
                  </a:txBody>
                  <a:tcPr/>
                </a:tc>
                <a:tc>
                  <a:txBody>
                    <a:bodyPr/>
                    <a:lstStyle/>
                    <a:p>
                      <a:r>
                        <a:rPr lang="en-US" sz="1400"/>
                        <a:t>Intermediate Studies 35 ECTS</a:t>
                      </a:r>
                    </a:p>
                  </a:txBody>
                  <a:tcPr/>
                </a:tc>
                <a:extLst>
                  <a:ext uri="{0D108BD9-81ED-4DB2-BD59-A6C34878D82A}">
                    <a16:rowId xmlns:a16="http://schemas.microsoft.com/office/drawing/2014/main" val="163212114"/>
                  </a:ext>
                </a:extLst>
              </a:tr>
              <a:tr h="1027260">
                <a:tc>
                  <a:txBody>
                    <a:bodyPr/>
                    <a:lstStyle/>
                    <a:p>
                      <a:r>
                        <a:rPr lang="en-US" sz="1400"/>
                        <a:t>Studies in Education (15 ECTS)</a:t>
                      </a:r>
                    </a:p>
                  </a:txBody>
                  <a:tcPr/>
                </a:tc>
                <a:tc>
                  <a:txBody>
                    <a:bodyPr/>
                    <a:lstStyle/>
                    <a:p>
                      <a:r>
                        <a:rPr lang="en-US" sz="1400"/>
                        <a:t>Introduction to Educational Psychology (5 ECTS)</a:t>
                      </a:r>
                    </a:p>
                  </a:txBody>
                  <a:tcPr/>
                </a:tc>
                <a:tc>
                  <a:txBody>
                    <a:bodyPr/>
                    <a:lstStyle/>
                    <a:p>
                      <a:pPr>
                        <a:spcAft>
                          <a:spcPts val="400"/>
                        </a:spcAft>
                      </a:pPr>
                      <a:r>
                        <a:rPr lang="en-US" sz="1400"/>
                        <a:t>Social, Cultural and Philosophical Foundations of Education (5 ECTS)</a:t>
                      </a:r>
                    </a:p>
                    <a:p>
                      <a:pPr lvl="0">
                        <a:buNone/>
                      </a:pPr>
                      <a:r>
                        <a:rPr lang="en-US" sz="1400"/>
                        <a:t>Support for Learning and Well-being (5 ECTS)</a:t>
                      </a:r>
                    </a:p>
                  </a:txBody>
                  <a:tcPr/>
                </a:tc>
                <a:extLst>
                  <a:ext uri="{0D108BD9-81ED-4DB2-BD59-A6C34878D82A}">
                    <a16:rowId xmlns:a16="http://schemas.microsoft.com/office/drawing/2014/main" val="1062725806"/>
                  </a:ext>
                </a:extLst>
              </a:tr>
              <a:tr h="2356856">
                <a:tc>
                  <a:txBody>
                    <a:bodyPr/>
                    <a:lstStyle/>
                    <a:p>
                      <a:r>
                        <a:rPr lang="en-US" sz="1400"/>
                        <a:t>Studies in Subject Didactics (25 ECTS)</a:t>
                      </a:r>
                    </a:p>
                  </a:txBody>
                  <a:tcPr/>
                </a:tc>
                <a:tc>
                  <a:txBody>
                    <a:bodyPr/>
                    <a:lstStyle/>
                    <a:p>
                      <a:r>
                        <a:rPr lang="en-US" sz="1400"/>
                        <a:t>Subject Didactics I: Curriculum and Teaching </a:t>
                      </a:r>
                      <a:br>
                        <a:rPr lang="en-US" sz="1400"/>
                      </a:br>
                      <a:r>
                        <a:rPr lang="en-US" sz="1400"/>
                        <a:t>(10 ECTS)</a:t>
                      </a:r>
                    </a:p>
                  </a:txBody>
                  <a:tcPr/>
                </a:tc>
                <a:tc>
                  <a:txBody>
                    <a:bodyPr/>
                    <a:lstStyle/>
                    <a:p>
                      <a:pPr lvl="0">
                        <a:buNone/>
                      </a:pPr>
                      <a:r>
                        <a:rPr lang="en-US" sz="1400" u="none" strike="noStrike" noProof="0"/>
                        <a:t>Subject Didactics II: Assessment and Development (5 ECTS)</a:t>
                      </a:r>
                    </a:p>
                    <a:p>
                      <a:pPr lvl="0">
                        <a:buNone/>
                      </a:pPr>
                      <a:endParaRPr lang="en-US" sz="1400" u="none" strike="noStrike" noProof="0"/>
                    </a:p>
                    <a:p>
                      <a:pPr lvl="0">
                        <a:buNone/>
                      </a:pPr>
                      <a:endParaRPr lang="en-US" sz="1400" u="none" strike="noStrike" noProof="0"/>
                    </a:p>
                    <a:p>
                      <a:pPr lvl="0">
                        <a:buNone/>
                      </a:pPr>
                      <a:r>
                        <a:rPr lang="en-US" sz="1400" u="none" strike="noStrike" noProof="0"/>
                        <a:t>Teacher as a Researcher (8 ECTS):</a:t>
                      </a:r>
                      <a:endParaRPr lang="en-US"/>
                    </a:p>
                    <a:p>
                      <a:pPr marL="285750" lvl="0" indent="-285750">
                        <a:buFont typeface="Arial"/>
                        <a:buChar char="•"/>
                      </a:pPr>
                      <a:r>
                        <a:rPr lang="en-US" sz="1400" u="none" strike="noStrike" noProof="0"/>
                        <a:t>Teacher as a Researcher Seminar (5 ECTS)</a:t>
                      </a:r>
                    </a:p>
                    <a:p>
                      <a:pPr marL="285750" lvl="0" indent="-285750">
                        <a:buFont typeface="Arial"/>
                        <a:buChar char="•"/>
                      </a:pPr>
                      <a:r>
                        <a:rPr lang="en-US" sz="1400" u="none" strike="noStrike" noProof="0"/>
                        <a:t>Towards Equal and Non-discriminatory Teaching (3 ECTS)</a:t>
                      </a:r>
                    </a:p>
                    <a:p>
                      <a:pPr lvl="0">
                        <a:buNone/>
                      </a:pPr>
                      <a:endParaRPr lang="en-US" sz="1400" u="none" strike="noStrike" noProof="0"/>
                    </a:p>
                    <a:p>
                      <a:pPr lvl="0">
                        <a:buNone/>
                      </a:pPr>
                      <a:r>
                        <a:rPr lang="en-US" sz="1400" u="none" strike="noStrike" noProof="0"/>
                        <a:t>Didactics (2 ECTS)</a:t>
                      </a:r>
                    </a:p>
                  </a:txBody>
                  <a:tcPr/>
                </a:tc>
                <a:extLst>
                  <a:ext uri="{0D108BD9-81ED-4DB2-BD59-A6C34878D82A}">
                    <a16:rowId xmlns:a16="http://schemas.microsoft.com/office/drawing/2014/main" val="2211313533"/>
                  </a:ext>
                </a:extLst>
              </a:tr>
              <a:tr h="500832">
                <a:tc>
                  <a:txBody>
                    <a:bodyPr/>
                    <a:lstStyle/>
                    <a:p>
                      <a:r>
                        <a:rPr lang="en-US" sz="1400"/>
                        <a:t>Teaching Practice </a:t>
                      </a:r>
                      <a:br>
                        <a:rPr lang="en-US" sz="1400"/>
                      </a:br>
                      <a:r>
                        <a:rPr lang="en-US" sz="1400"/>
                        <a:t>(20 ECTS)</a:t>
                      </a:r>
                    </a:p>
                  </a:txBody>
                  <a:tcPr/>
                </a:tc>
                <a:tc>
                  <a:txBody>
                    <a:bodyPr/>
                    <a:lstStyle/>
                    <a:p>
                      <a:r>
                        <a:rPr lang="en-US" sz="1400"/>
                        <a:t>Basic Practice (10 ECTS)</a:t>
                      </a:r>
                    </a:p>
                  </a:txBody>
                  <a:tcPr/>
                </a:tc>
                <a:tc>
                  <a:txBody>
                    <a:bodyPr/>
                    <a:lstStyle/>
                    <a:p>
                      <a:r>
                        <a:rPr lang="en-US" sz="1400"/>
                        <a:t>Advanced Practice (10 ECTS)</a:t>
                      </a:r>
                    </a:p>
                  </a:txBody>
                  <a:tcPr/>
                </a:tc>
                <a:extLst>
                  <a:ext uri="{0D108BD9-81ED-4DB2-BD59-A6C34878D82A}">
                    <a16:rowId xmlns:a16="http://schemas.microsoft.com/office/drawing/2014/main" val="276940229"/>
                  </a:ext>
                </a:extLst>
              </a:tr>
            </a:tbl>
          </a:graphicData>
        </a:graphic>
      </p:graphicFrame>
      <p:sp>
        <p:nvSpPr>
          <p:cNvPr id="6" name="Rectangle 5">
            <a:extLst>
              <a:ext uri="{FF2B5EF4-FFF2-40B4-BE49-F238E27FC236}">
                <a16:creationId xmlns:a16="http://schemas.microsoft.com/office/drawing/2014/main" id="{6B313D81-1EFF-82EA-A0AF-A3F8A68C8C49}"/>
              </a:ext>
            </a:extLst>
          </p:cNvPr>
          <p:cNvSpPr/>
          <p:nvPr/>
        </p:nvSpPr>
        <p:spPr>
          <a:xfrm>
            <a:off x="6802672" y="3146204"/>
            <a:ext cx="3443955" cy="688258"/>
          </a:xfrm>
          <a:prstGeom prst="rect">
            <a:avLst/>
          </a:prstGeom>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cs typeface="Arial"/>
              </a:rPr>
              <a:t>Subject Didactics II (5 ECTS): Assessment &amp; Development</a:t>
            </a:r>
            <a:endParaRPr lang="en-US"/>
          </a:p>
        </p:txBody>
      </p:sp>
      <p:sp>
        <p:nvSpPr>
          <p:cNvPr id="7" name="Arrow: Left 6">
            <a:extLst>
              <a:ext uri="{FF2B5EF4-FFF2-40B4-BE49-F238E27FC236}">
                <a16:creationId xmlns:a16="http://schemas.microsoft.com/office/drawing/2014/main" id="{8755076E-B1B2-621B-70CB-68FBB817EE5D}"/>
              </a:ext>
            </a:extLst>
          </p:cNvPr>
          <p:cNvSpPr/>
          <p:nvPr/>
        </p:nvSpPr>
        <p:spPr>
          <a:xfrm rot="9300000">
            <a:off x="5756370" y="3592572"/>
            <a:ext cx="865238" cy="36379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3133D37-0650-5EB6-79A3-E62AC1DA9A94}"/>
              </a:ext>
            </a:extLst>
          </p:cNvPr>
          <p:cNvSpPr txBox="1"/>
          <p:nvPr/>
        </p:nvSpPr>
        <p:spPr bwMode="auto">
          <a:xfrm>
            <a:off x="10364491" y="1793373"/>
            <a:ext cx="1452966" cy="4201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l"/>
            <a:r>
              <a:rPr lang="en-US" sz="1300"/>
              <a:t>The Subject Didactics II course (SD2) in the spring builds on the Subject Didactics I course (SD1) from the autumn. SD1 focuses on teaching, studying and learning. It includes formative assessment and curricular alignment of assessment. SD2 deepens formative assessment and focuses summative assessment and teacher development.</a:t>
            </a:r>
            <a:endParaRPr lang="en-US" sz="1300">
              <a:cs typeface="Arial"/>
            </a:endParaRPr>
          </a:p>
        </p:txBody>
      </p:sp>
    </p:spTree>
    <p:extLst>
      <p:ext uri="{BB962C8B-B14F-4D97-AF65-F5344CB8AC3E}">
        <p14:creationId xmlns:p14="http://schemas.microsoft.com/office/powerpoint/2010/main" val="1558600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8212" y="1707573"/>
            <a:ext cx="11323538" cy="3923655"/>
          </a:xfrm>
        </p:spPr>
        <p:txBody>
          <a:bodyPr/>
          <a:lstStyle/>
          <a:p>
            <a:pPr>
              <a:buFont typeface="Arial" panose="020B0604020202020204" pitchFamily="34" charset="0"/>
              <a:buChar char="•"/>
            </a:pPr>
            <a:r>
              <a:rPr lang="en-CA" sz="2000">
                <a:cs typeface="Arial"/>
              </a:rPr>
              <a:t>The main topics of this course are assessment and development. Assessment results give information to teachers about student learning and their own teaching, which can contribute to the development of their own teaching. Teachers collaborate with colleagues to develop the overall school culture and practices.</a:t>
            </a:r>
          </a:p>
          <a:p>
            <a:pPr>
              <a:buFont typeface="Arial" panose="020B0604020202020204" pitchFamily="34" charset="0"/>
              <a:buChar char="•"/>
            </a:pPr>
            <a:r>
              <a:rPr lang="en-CA" sz="2000"/>
              <a:t>One of three subject didactics courses in specific subject groups (languages)</a:t>
            </a:r>
            <a:endParaRPr lang="en-CA" sz="2000">
              <a:cs typeface="Arial"/>
            </a:endParaRPr>
          </a:p>
          <a:p>
            <a:pPr>
              <a:buFont typeface="Arial" panose="020B0604020202020204" pitchFamily="34" charset="0"/>
              <a:buChar char="•"/>
            </a:pPr>
            <a:r>
              <a:rPr lang="en-CA" sz="2000"/>
              <a:t>A concise course consisting of </a:t>
            </a:r>
            <a:r>
              <a:rPr lang="en-CA" sz="2000" b="1"/>
              <a:t>two parts </a:t>
            </a:r>
            <a:r>
              <a:rPr lang="en-CA" sz="2000"/>
              <a:t>(both parts have separate assignments/exams)</a:t>
            </a:r>
            <a:r>
              <a:rPr lang="en-CA" sz="2000" b="1"/>
              <a:t>:</a:t>
            </a:r>
            <a:r>
              <a:rPr lang="en-CA" sz="2000"/>
              <a:t> </a:t>
            </a:r>
            <a:endParaRPr lang="en-CA" sz="2000">
              <a:cs typeface="Arial"/>
            </a:endParaRPr>
          </a:p>
          <a:p>
            <a:pPr marL="382270" lvl="1">
              <a:spcAft>
                <a:spcPts val="0"/>
              </a:spcAft>
              <a:buFont typeface="Arial" panose="020B0604020202020204" pitchFamily="34" charset="0"/>
              <a:buChar char="•"/>
            </a:pPr>
            <a:r>
              <a:rPr lang="en-CA"/>
              <a:t> 16 hours of lectures </a:t>
            </a:r>
            <a:endParaRPr lang="en-CA">
              <a:cs typeface="Arial"/>
            </a:endParaRPr>
          </a:p>
          <a:p>
            <a:pPr marL="382270" lvl="1">
              <a:buClr>
                <a:srgbClr val="000000"/>
              </a:buClr>
              <a:buFont typeface="Arial" panose="020B0604020202020204" pitchFamily="34" charset="0"/>
              <a:buChar char="•"/>
            </a:pPr>
            <a:r>
              <a:rPr lang="en-CA"/>
              <a:t> 20 hours of group study (in target language specific groups)</a:t>
            </a:r>
            <a:endParaRPr lang="en-CA">
              <a:cs typeface="Arial"/>
            </a:endParaRPr>
          </a:p>
          <a:p>
            <a:pPr>
              <a:buFont typeface="Arial" panose="020B0604020202020204" pitchFamily="34" charset="0"/>
              <a:buChar char="•"/>
            </a:pPr>
            <a:r>
              <a:rPr lang="en-CA" sz="2000">
                <a:ea typeface="+mn-lt"/>
                <a:cs typeface="+mn-lt"/>
              </a:rPr>
              <a:t>Students are introduced to basics in assessment, and they practice creating and assessing different assessment tasks</a:t>
            </a:r>
            <a:r>
              <a:rPr lang="en-CA" sz="2000"/>
              <a:t> </a:t>
            </a:r>
            <a:endParaRPr lang="en-CA" sz="2000">
              <a:cs typeface="Arial"/>
            </a:endParaRPr>
          </a:p>
          <a:p>
            <a:pPr>
              <a:buFont typeface="Arial,Sans-Serif" panose="020B0604020202020204" pitchFamily="34" charset="0"/>
              <a:buChar char="•"/>
            </a:pPr>
            <a:r>
              <a:rPr lang="en-CA" sz="2000">
                <a:ea typeface="+mn-lt"/>
                <a:cs typeface="+mn-lt"/>
              </a:rPr>
              <a:t>The course is taken in the same spring as the Advanced Practice </a:t>
            </a:r>
            <a:r>
              <a:rPr lang="en-CA" sz="2000">
                <a:cs typeface="Arial"/>
              </a:rPr>
              <a:t>during which students implement an assessment task with students in the </a:t>
            </a:r>
            <a:r>
              <a:rPr lang="en-CA" sz="2000">
                <a:ea typeface="+mn-lt"/>
                <a:cs typeface="+mn-lt"/>
              </a:rPr>
              <a:t>school (guided by mentors in the school)</a:t>
            </a:r>
            <a:endParaRPr lang="en-US" sz="2000">
              <a:ea typeface="+mn-lt"/>
              <a:cs typeface="+mn-lt"/>
            </a:endParaRPr>
          </a:p>
        </p:txBody>
      </p:sp>
      <p:sp>
        <p:nvSpPr>
          <p:cNvPr id="6" name="Title 5"/>
          <p:cNvSpPr>
            <a:spLocks noGrp="1"/>
          </p:cNvSpPr>
          <p:nvPr>
            <p:ph type="title"/>
          </p:nvPr>
        </p:nvSpPr>
        <p:spPr>
          <a:xfrm>
            <a:off x="2025689" y="575231"/>
            <a:ext cx="9722048" cy="970405"/>
          </a:xfrm>
        </p:spPr>
        <p:txBody>
          <a:bodyPr/>
          <a:lstStyle/>
          <a:p>
            <a:r>
              <a:rPr lang="en-CA"/>
              <a:t>Subject Didactics II: Assessment and Development (5 ECTS)</a:t>
            </a:r>
          </a:p>
        </p:txBody>
      </p:sp>
    </p:spTree>
    <p:extLst>
      <p:ext uri="{BB962C8B-B14F-4D97-AF65-F5344CB8AC3E}">
        <p14:creationId xmlns:p14="http://schemas.microsoft.com/office/powerpoint/2010/main" val="2913255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B201B-93C3-E99B-85C5-A4F9C04238F8}"/>
              </a:ext>
            </a:extLst>
          </p:cNvPr>
          <p:cNvSpPr>
            <a:spLocks noGrp="1"/>
          </p:cNvSpPr>
          <p:nvPr>
            <p:ph type="title"/>
          </p:nvPr>
        </p:nvSpPr>
        <p:spPr/>
        <p:txBody>
          <a:bodyPr/>
          <a:lstStyle/>
          <a:p>
            <a:r>
              <a:rPr lang="en-CA">
                <a:ea typeface="+mj-lt"/>
                <a:cs typeface="+mj-lt"/>
              </a:rPr>
              <a:t>SUBJECT DIDACTICS II: ASSESSMENT AND DEVELOPMENT (SD2, 5 ECTS):</a:t>
            </a:r>
            <a:br>
              <a:rPr lang="en-CA">
                <a:ea typeface="+mj-lt"/>
                <a:cs typeface="+mj-lt"/>
              </a:rPr>
            </a:br>
            <a:r>
              <a:rPr lang="en-CA">
                <a:ea typeface="+mj-lt"/>
                <a:cs typeface="+mj-lt"/>
              </a:rPr>
              <a:t>LEARNING OUTCOMES</a:t>
            </a:r>
          </a:p>
          <a:p>
            <a:endParaRPr lang="en-US"/>
          </a:p>
        </p:txBody>
      </p:sp>
      <p:sp>
        <p:nvSpPr>
          <p:cNvPr id="3" name="Content Placeholder 2">
            <a:extLst>
              <a:ext uri="{FF2B5EF4-FFF2-40B4-BE49-F238E27FC236}">
                <a16:creationId xmlns:a16="http://schemas.microsoft.com/office/drawing/2014/main" id="{E7848EE7-F1DC-B3FB-8F52-68AA27CC4E1F}"/>
              </a:ext>
            </a:extLst>
          </p:cNvPr>
          <p:cNvSpPr>
            <a:spLocks noGrp="1"/>
          </p:cNvSpPr>
          <p:nvPr>
            <p:ph idx="1"/>
          </p:nvPr>
        </p:nvSpPr>
        <p:spPr>
          <a:xfrm>
            <a:off x="1515717" y="2325125"/>
            <a:ext cx="9722048" cy="3592199"/>
          </a:xfrm>
        </p:spPr>
        <p:txBody>
          <a:bodyPr/>
          <a:lstStyle/>
          <a:p>
            <a:r>
              <a:rPr lang="en-US" sz="1800">
                <a:ea typeface="+mn-lt"/>
                <a:cs typeface="+mn-lt"/>
              </a:rPr>
              <a:t>After completing the course, students will</a:t>
            </a:r>
            <a:endParaRPr lang="en-US" sz="1800">
              <a:cs typeface="Arial"/>
            </a:endParaRPr>
          </a:p>
          <a:p>
            <a:r>
              <a:rPr lang="en-US" sz="1800">
                <a:ea typeface="+mn-lt"/>
                <a:cs typeface="+mn-lt"/>
              </a:rPr>
              <a:t>• understand the dimensions of assessment related to ethics, education policy and society  </a:t>
            </a:r>
            <a:endParaRPr lang="en-US" sz="1800">
              <a:cs typeface="Arial"/>
            </a:endParaRPr>
          </a:p>
          <a:p>
            <a:r>
              <a:rPr lang="en-US" sz="1800">
                <a:ea typeface="+mn-lt"/>
                <a:cs typeface="+mn-lt"/>
              </a:rPr>
              <a:t>• understand the principles of validity associated with formative and summative assessment  </a:t>
            </a:r>
            <a:endParaRPr lang="en-US" sz="1800">
              <a:cs typeface="Arial"/>
            </a:endParaRPr>
          </a:p>
          <a:p>
            <a:pPr marL="157163" indent="-157163"/>
            <a:r>
              <a:rPr lang="en-US" sz="1800">
                <a:ea typeface="+mn-lt"/>
                <a:cs typeface="+mn-lt"/>
              </a:rPr>
              <a:t>• be able to apply a wide range of assessment methods appropriately and examine their choices critically </a:t>
            </a:r>
            <a:endParaRPr lang="en-US" sz="1800">
              <a:cs typeface="Arial"/>
            </a:endParaRPr>
          </a:p>
          <a:p>
            <a:pPr marL="161925" indent="-161925"/>
            <a:r>
              <a:rPr lang="en-US" sz="1800">
                <a:ea typeface="+mn-lt"/>
                <a:cs typeface="+mn-lt"/>
              </a:rPr>
              <a:t>• understand the significance of networking for their professional development as well as for the development of teaching and education </a:t>
            </a:r>
            <a:endParaRPr lang="en-US" sz="1800">
              <a:cs typeface="Arial"/>
            </a:endParaRPr>
          </a:p>
          <a:p>
            <a:pPr marL="161925" indent="-161925"/>
            <a:r>
              <a:rPr lang="en-US" sz="1800">
                <a:ea typeface="+mn-lt"/>
                <a:cs typeface="+mn-lt"/>
              </a:rPr>
              <a:t>• be able to identify, reflect on, and critically assess the significance of their own subject as well as its different current and future trends</a:t>
            </a:r>
            <a:endParaRPr lang="en-US" sz="1800">
              <a:cs typeface="Arial"/>
            </a:endParaRPr>
          </a:p>
        </p:txBody>
      </p:sp>
    </p:spTree>
    <p:extLst>
      <p:ext uri="{BB962C8B-B14F-4D97-AF65-F5344CB8AC3E}">
        <p14:creationId xmlns:p14="http://schemas.microsoft.com/office/powerpoint/2010/main" val="2417616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2276B-17D9-4F95-8E14-8439CD75559D}"/>
              </a:ext>
            </a:extLst>
          </p:cNvPr>
          <p:cNvSpPr>
            <a:spLocks noGrp="1"/>
          </p:cNvSpPr>
          <p:nvPr>
            <p:ph type="title"/>
          </p:nvPr>
        </p:nvSpPr>
        <p:spPr>
          <a:xfrm>
            <a:off x="1990483" y="176110"/>
            <a:ext cx="9722048" cy="500679"/>
          </a:xfrm>
        </p:spPr>
        <p:txBody>
          <a:bodyPr/>
          <a:lstStyle/>
          <a:p>
            <a:r>
              <a:rPr lang="en-US"/>
              <a:t>CONTENT OF LECTURES IN SD2</a:t>
            </a:r>
          </a:p>
        </p:txBody>
      </p:sp>
      <p:sp>
        <p:nvSpPr>
          <p:cNvPr id="7" name="TextBox 6">
            <a:extLst>
              <a:ext uri="{FF2B5EF4-FFF2-40B4-BE49-F238E27FC236}">
                <a16:creationId xmlns:a16="http://schemas.microsoft.com/office/drawing/2014/main" id="{41845CF8-FFDF-44F3-8260-0B0ED76EF9B5}"/>
              </a:ext>
            </a:extLst>
          </p:cNvPr>
          <p:cNvSpPr txBox="1"/>
          <p:nvPr/>
        </p:nvSpPr>
        <p:spPr bwMode="auto">
          <a:xfrm>
            <a:off x="4724400" y="3290500"/>
            <a:ext cx="2743200"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endParaRPr lang="en-US"/>
          </a:p>
        </p:txBody>
      </p:sp>
      <p:graphicFrame>
        <p:nvGraphicFramePr>
          <p:cNvPr id="5" name="Content Placeholder 4">
            <a:extLst>
              <a:ext uri="{FF2B5EF4-FFF2-40B4-BE49-F238E27FC236}">
                <a16:creationId xmlns:a16="http://schemas.microsoft.com/office/drawing/2014/main" id="{1C57432F-436B-4F7A-8A30-A2A657E3343F}"/>
              </a:ext>
            </a:extLst>
          </p:cNvPr>
          <p:cNvGraphicFramePr>
            <a:graphicFrameLocks noGrp="1"/>
          </p:cNvGraphicFramePr>
          <p:nvPr>
            <p:ph idx="1"/>
            <p:extLst>
              <p:ext uri="{D42A27DB-BD31-4B8C-83A1-F6EECF244321}">
                <p14:modId xmlns:p14="http://schemas.microsoft.com/office/powerpoint/2010/main" val="796100922"/>
              </p:ext>
            </p:extLst>
          </p:nvPr>
        </p:nvGraphicFramePr>
        <p:xfrm>
          <a:off x="1894431" y="741516"/>
          <a:ext cx="9903416" cy="5395813"/>
        </p:xfrm>
        <a:graphic>
          <a:graphicData uri="http://schemas.openxmlformats.org/drawingml/2006/table">
            <a:tbl>
              <a:tblPr firstRow="1" firstCol="1" lastRow="1" lastCol="1" bandRow="1" bandCol="1">
                <a:tableStyleId>{5C22544A-7EE6-4342-B048-85BDC9FD1C3A}</a:tableStyleId>
              </a:tblPr>
              <a:tblGrid>
                <a:gridCol w="1261958">
                  <a:extLst>
                    <a:ext uri="{9D8B030D-6E8A-4147-A177-3AD203B41FA5}">
                      <a16:colId xmlns:a16="http://schemas.microsoft.com/office/drawing/2014/main" val="2370697792"/>
                    </a:ext>
                  </a:extLst>
                </a:gridCol>
                <a:gridCol w="8641458">
                  <a:extLst>
                    <a:ext uri="{9D8B030D-6E8A-4147-A177-3AD203B41FA5}">
                      <a16:colId xmlns:a16="http://schemas.microsoft.com/office/drawing/2014/main" val="1491172579"/>
                    </a:ext>
                  </a:extLst>
                </a:gridCol>
              </a:tblGrid>
              <a:tr h="554811">
                <a:tc>
                  <a:txBody>
                    <a:bodyPr/>
                    <a:lstStyle/>
                    <a:p>
                      <a:pPr algn="ctr"/>
                      <a:r>
                        <a:rPr lang="en-US">
                          <a:effectLst/>
                        </a:rPr>
                        <a:t>L1</a:t>
                      </a:r>
                    </a:p>
                  </a:txBody>
                  <a:tcPr marL="68580" marR="68580" marT="0" marB="0" anchor="ctr"/>
                </a:tc>
                <a:tc>
                  <a:txBody>
                    <a:bodyPr/>
                    <a:lstStyle/>
                    <a:p>
                      <a:pPr algn="ctr"/>
                      <a:r>
                        <a:rPr lang="en-US">
                          <a:effectLst/>
                        </a:rPr>
                        <a:t>Basic conceptions and principles of assessment</a:t>
                      </a:r>
                      <a:endParaRPr lang="en-US"/>
                    </a:p>
                  </a:txBody>
                  <a:tcPr marL="68580" marR="68580" marT="0" marB="0" anchor="ctr"/>
                </a:tc>
                <a:extLst>
                  <a:ext uri="{0D108BD9-81ED-4DB2-BD59-A6C34878D82A}">
                    <a16:rowId xmlns:a16="http://schemas.microsoft.com/office/drawing/2014/main" val="496620231"/>
                  </a:ext>
                </a:extLst>
              </a:tr>
              <a:tr h="533054">
                <a:tc>
                  <a:txBody>
                    <a:bodyPr/>
                    <a:lstStyle/>
                    <a:p>
                      <a:pPr algn="ctr"/>
                      <a:r>
                        <a:rPr lang="en-US">
                          <a:effectLst/>
                        </a:rPr>
                        <a:t>L2</a:t>
                      </a:r>
                    </a:p>
                  </a:txBody>
                  <a:tcPr marL="68580" marR="68580" marT="0" marB="0" anchor="ctr"/>
                </a:tc>
                <a:tc>
                  <a:txBody>
                    <a:bodyPr/>
                    <a:lstStyle/>
                    <a:p>
                      <a:pPr algn="ctr"/>
                      <a:r>
                        <a:rPr lang="en-US">
                          <a:effectLst/>
                        </a:rPr>
                        <a:t>CEFR proficiency levels illustrated by exercises</a:t>
                      </a:r>
                    </a:p>
                  </a:txBody>
                  <a:tcPr marL="68580" marR="68580" marT="0" marB="0" anchor="ctr"/>
                </a:tc>
                <a:extLst>
                  <a:ext uri="{0D108BD9-81ED-4DB2-BD59-A6C34878D82A}">
                    <a16:rowId xmlns:a16="http://schemas.microsoft.com/office/drawing/2014/main" val="3522822450"/>
                  </a:ext>
                </a:extLst>
              </a:tr>
              <a:tr h="826778">
                <a:tc>
                  <a:txBody>
                    <a:bodyPr/>
                    <a:lstStyle/>
                    <a:p>
                      <a:pPr algn="ctr"/>
                      <a:r>
                        <a:rPr lang="en-US">
                          <a:effectLst/>
                        </a:rPr>
                        <a:t>L3</a:t>
                      </a:r>
                    </a:p>
                  </a:txBody>
                  <a:tcPr marL="68580" marR="68580" marT="0" marB="0" anchor="ctr"/>
                </a:tc>
                <a:tc>
                  <a:txBody>
                    <a:bodyPr/>
                    <a:lstStyle/>
                    <a:p>
                      <a:pPr algn="ctr"/>
                      <a:r>
                        <a:rPr lang="en-US">
                          <a:effectLst/>
                        </a:rPr>
                        <a:t>Language assessment in the national core curricula (European Language Portfolio, Language profile)</a:t>
                      </a:r>
                    </a:p>
                  </a:txBody>
                  <a:tcPr marL="68580" marR="68580" marT="0" marB="0" anchor="ctr"/>
                </a:tc>
                <a:extLst>
                  <a:ext uri="{0D108BD9-81ED-4DB2-BD59-A6C34878D82A}">
                    <a16:rowId xmlns:a16="http://schemas.microsoft.com/office/drawing/2014/main" val="3367664060"/>
                  </a:ext>
                </a:extLst>
              </a:tr>
              <a:tr h="826778">
                <a:tc>
                  <a:txBody>
                    <a:bodyPr/>
                    <a:lstStyle/>
                    <a:p>
                      <a:pPr algn="ctr"/>
                      <a:r>
                        <a:rPr lang="en-US">
                          <a:effectLst/>
                        </a:rPr>
                        <a:t>L4</a:t>
                      </a:r>
                    </a:p>
                  </a:txBody>
                  <a:tcPr marL="68580" marR="68580" marT="0" marB="0" anchor="ctr"/>
                </a:tc>
                <a:tc>
                  <a:txBody>
                    <a:bodyPr/>
                    <a:lstStyle/>
                    <a:p>
                      <a:pPr algn="ctr"/>
                      <a:r>
                        <a:rPr lang="en-US">
                          <a:effectLst/>
                        </a:rPr>
                        <a:t>Assessing language skills with diverse task types:</a:t>
                      </a:r>
                    </a:p>
                    <a:p>
                      <a:pPr algn="ctr"/>
                      <a:r>
                        <a:rPr lang="en-US">
                          <a:effectLst/>
                        </a:rPr>
                        <a:t>Receptive skills</a:t>
                      </a:r>
                    </a:p>
                  </a:txBody>
                  <a:tcPr marL="68580" marR="68580" marT="0" marB="0" anchor="ctr"/>
                </a:tc>
                <a:extLst>
                  <a:ext uri="{0D108BD9-81ED-4DB2-BD59-A6C34878D82A}">
                    <a16:rowId xmlns:a16="http://schemas.microsoft.com/office/drawing/2014/main" val="3262294128"/>
                  </a:ext>
                </a:extLst>
              </a:tr>
              <a:tr h="826778">
                <a:tc>
                  <a:txBody>
                    <a:bodyPr/>
                    <a:lstStyle/>
                    <a:p>
                      <a:pPr lvl="0" algn="ctr">
                        <a:buNone/>
                      </a:pPr>
                      <a:r>
                        <a:rPr lang="en-US">
                          <a:effectLst/>
                        </a:rPr>
                        <a:t>L5</a:t>
                      </a:r>
                    </a:p>
                  </a:txBody>
                  <a:tcPr marL="68580" marR="68580" marT="0" marB="0" anchor="ctr"/>
                </a:tc>
                <a:tc>
                  <a:txBody>
                    <a:bodyPr/>
                    <a:lstStyle/>
                    <a:p>
                      <a:pPr lvl="0" algn="ctr">
                        <a:buNone/>
                      </a:pPr>
                      <a:r>
                        <a:rPr lang="en-US" sz="1800" b="1" i="0" u="none" strike="noStrike" noProof="0">
                          <a:solidFill>
                            <a:srgbClr val="FFFFFF"/>
                          </a:solidFill>
                          <a:effectLst/>
                          <a:latin typeface="Arial"/>
                        </a:rPr>
                        <a:t>Assessing language skills with diverse task types:</a:t>
                      </a:r>
                    </a:p>
                    <a:p>
                      <a:pPr lvl="0" algn="ctr">
                        <a:buNone/>
                      </a:pPr>
                      <a:r>
                        <a:rPr lang="en-US" sz="1800" b="1" i="0" u="none" strike="noStrike" noProof="0">
                          <a:solidFill>
                            <a:srgbClr val="FFFFFF"/>
                          </a:solidFill>
                          <a:effectLst/>
                          <a:latin typeface="Arial"/>
                        </a:rPr>
                        <a:t>Productive skills (focusing on speaking)</a:t>
                      </a:r>
                      <a:endParaRPr lang="en-US"/>
                    </a:p>
                  </a:txBody>
                  <a:tcPr marL="68580" marR="68580" marT="0" marB="0" anchor="ctr"/>
                </a:tc>
                <a:extLst>
                  <a:ext uri="{0D108BD9-81ED-4DB2-BD59-A6C34878D82A}">
                    <a16:rowId xmlns:a16="http://schemas.microsoft.com/office/drawing/2014/main" val="921156444"/>
                  </a:ext>
                </a:extLst>
              </a:tr>
              <a:tr h="826778">
                <a:tc>
                  <a:txBody>
                    <a:bodyPr/>
                    <a:lstStyle/>
                    <a:p>
                      <a:pPr algn="ctr"/>
                      <a:r>
                        <a:rPr lang="en-US">
                          <a:effectLst/>
                        </a:rPr>
                        <a:t>L6</a:t>
                      </a:r>
                    </a:p>
                  </a:txBody>
                  <a:tcPr marL="68580" marR="68580" marT="0" marB="0" anchor="ctr"/>
                </a:tc>
                <a:tc>
                  <a:txBody>
                    <a:bodyPr/>
                    <a:lstStyle/>
                    <a:p>
                      <a:pPr algn="ctr"/>
                      <a:r>
                        <a:rPr lang="en-US">
                          <a:effectLst/>
                        </a:rPr>
                        <a:t>Multilingual and multimodal assessment</a:t>
                      </a:r>
                    </a:p>
                  </a:txBody>
                  <a:tcPr marL="68580" marR="68580" marT="0" marB="0" anchor="ctr"/>
                </a:tc>
                <a:extLst>
                  <a:ext uri="{0D108BD9-81ED-4DB2-BD59-A6C34878D82A}">
                    <a16:rowId xmlns:a16="http://schemas.microsoft.com/office/drawing/2014/main" val="3747325958"/>
                  </a:ext>
                </a:extLst>
              </a:tr>
              <a:tr h="500418">
                <a:tc>
                  <a:txBody>
                    <a:bodyPr/>
                    <a:lstStyle/>
                    <a:p>
                      <a:pPr algn="ctr"/>
                      <a:r>
                        <a:rPr lang="en-US">
                          <a:effectLst/>
                        </a:rPr>
                        <a:t>L7</a:t>
                      </a:r>
                    </a:p>
                  </a:txBody>
                  <a:tcPr marL="68580" marR="68580" marT="0" marB="0" anchor="ctr"/>
                </a:tc>
                <a:tc>
                  <a:txBody>
                    <a:bodyPr/>
                    <a:lstStyle/>
                    <a:p>
                      <a:pPr algn="ctr"/>
                      <a:r>
                        <a:rPr lang="en-US">
                          <a:effectLst/>
                        </a:rPr>
                        <a:t>National and international language exams </a:t>
                      </a:r>
                    </a:p>
                  </a:txBody>
                  <a:tcPr marL="68580" marR="68580" marT="0" marB="0" anchor="ctr"/>
                </a:tc>
                <a:extLst>
                  <a:ext uri="{0D108BD9-81ED-4DB2-BD59-A6C34878D82A}">
                    <a16:rowId xmlns:a16="http://schemas.microsoft.com/office/drawing/2014/main" val="2463722128"/>
                  </a:ext>
                </a:extLst>
              </a:tr>
              <a:tr h="500418">
                <a:tc>
                  <a:txBody>
                    <a:bodyPr/>
                    <a:lstStyle/>
                    <a:p>
                      <a:pPr lvl="0" algn="ctr">
                        <a:buNone/>
                      </a:pPr>
                      <a:r>
                        <a:rPr lang="en-US">
                          <a:effectLst/>
                        </a:rPr>
                        <a:t>L8</a:t>
                      </a:r>
                    </a:p>
                  </a:txBody>
                  <a:tcPr marL="68580" marR="68580" marT="0" marB="0" anchor="ctr"/>
                </a:tc>
                <a:tc>
                  <a:txBody>
                    <a:bodyPr/>
                    <a:lstStyle/>
                    <a:p>
                      <a:pPr lvl="0" algn="ctr">
                        <a:buNone/>
                      </a:pPr>
                      <a:r>
                        <a:rPr lang="en-US">
                          <a:effectLst/>
                        </a:rPr>
                        <a:t>Ethical considerations and consequences</a:t>
                      </a:r>
                    </a:p>
                  </a:txBody>
                  <a:tcPr marL="68580" marR="68580" marT="0" marB="0" anchor="ctr"/>
                </a:tc>
                <a:extLst>
                  <a:ext uri="{0D108BD9-81ED-4DB2-BD59-A6C34878D82A}">
                    <a16:rowId xmlns:a16="http://schemas.microsoft.com/office/drawing/2014/main" val="3751888279"/>
                  </a:ext>
                </a:extLst>
              </a:tr>
            </a:tbl>
          </a:graphicData>
        </a:graphic>
      </p:graphicFrame>
    </p:spTree>
    <p:extLst>
      <p:ext uri="{BB962C8B-B14F-4D97-AF65-F5344CB8AC3E}">
        <p14:creationId xmlns:p14="http://schemas.microsoft.com/office/powerpoint/2010/main" val="653470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B136D-6238-893C-3716-93CDF2F1C78E}"/>
              </a:ext>
            </a:extLst>
          </p:cNvPr>
          <p:cNvSpPr>
            <a:spLocks noGrp="1"/>
          </p:cNvSpPr>
          <p:nvPr>
            <p:ph type="title"/>
          </p:nvPr>
        </p:nvSpPr>
        <p:spPr/>
        <p:txBody>
          <a:bodyPr/>
          <a:lstStyle/>
          <a:p>
            <a:r>
              <a:rPr lang="en-US"/>
              <a:t>SD2 Course literature</a:t>
            </a:r>
          </a:p>
        </p:txBody>
      </p:sp>
      <p:sp>
        <p:nvSpPr>
          <p:cNvPr id="3" name="Content Placeholder 2">
            <a:extLst>
              <a:ext uri="{FF2B5EF4-FFF2-40B4-BE49-F238E27FC236}">
                <a16:creationId xmlns:a16="http://schemas.microsoft.com/office/drawing/2014/main" id="{B63918B2-C0AF-ED32-B25D-86F001ADBEE2}"/>
              </a:ext>
            </a:extLst>
          </p:cNvPr>
          <p:cNvSpPr>
            <a:spLocks noGrp="1"/>
          </p:cNvSpPr>
          <p:nvPr>
            <p:ph idx="1"/>
          </p:nvPr>
        </p:nvSpPr>
        <p:spPr>
          <a:xfrm>
            <a:off x="1828304" y="1604828"/>
            <a:ext cx="9722048" cy="4651828"/>
          </a:xfrm>
        </p:spPr>
        <p:txBody>
          <a:bodyPr/>
          <a:lstStyle/>
          <a:p>
            <a:r>
              <a:rPr lang="en-US" sz="1400" b="1">
                <a:ea typeface="+mn-lt"/>
                <a:cs typeface="+mn-lt"/>
              </a:rPr>
              <a:t>COMPULSORY:</a:t>
            </a:r>
          </a:p>
          <a:p>
            <a:r>
              <a:rPr lang="en-US" sz="1400" err="1">
                <a:ea typeface="+mn-lt"/>
                <a:cs typeface="+mn-lt"/>
              </a:rPr>
              <a:t>Tsagari</a:t>
            </a:r>
            <a:r>
              <a:rPr lang="en-US" sz="1400">
                <a:ea typeface="+mn-lt"/>
                <a:cs typeface="+mn-lt"/>
              </a:rPr>
              <a:t>, D. &amp; Banerjee, J. (Eds.) (2016). </a:t>
            </a:r>
            <a:r>
              <a:rPr lang="en-US" sz="1400" i="1">
                <a:ea typeface="+mn-lt"/>
                <a:cs typeface="+mn-lt"/>
              </a:rPr>
              <a:t>Handbook of Second Language Assessment. </a:t>
            </a:r>
            <a:r>
              <a:rPr lang="en-US" sz="1400">
                <a:ea typeface="+mn-lt"/>
                <a:cs typeface="+mn-lt"/>
              </a:rPr>
              <a:t>De Gruyter Mouton. </a:t>
            </a:r>
            <a:br>
              <a:rPr lang="en-US" sz="1400">
                <a:ea typeface="+mn-lt"/>
                <a:cs typeface="+mn-lt"/>
              </a:rPr>
            </a:br>
            <a:r>
              <a:rPr lang="en-US" sz="1400">
                <a:ea typeface="+mn-lt"/>
                <a:cs typeface="+mn-lt"/>
              </a:rPr>
              <a:t>The following parts:</a:t>
            </a:r>
            <a:br>
              <a:rPr lang="en-US" sz="1400">
                <a:ea typeface="+mn-lt"/>
                <a:cs typeface="+mn-lt"/>
              </a:rPr>
            </a:br>
            <a:r>
              <a:rPr lang="en-US" sz="1400">
                <a:ea typeface="+mn-lt"/>
                <a:cs typeface="+mn-lt"/>
              </a:rPr>
              <a:t> Part I: Conceptual foundations of second language assessment</a:t>
            </a:r>
            <a:br>
              <a:rPr lang="en-US" sz="1400">
                <a:ea typeface="+mn-lt"/>
                <a:cs typeface="+mn-lt"/>
              </a:rPr>
            </a:br>
            <a:r>
              <a:rPr lang="en-US" sz="1400">
                <a:ea typeface="+mn-lt"/>
                <a:cs typeface="+mn-lt"/>
              </a:rPr>
              <a:t> Part II: Assessing second language skills/areas</a:t>
            </a:r>
            <a:br>
              <a:rPr lang="en-US" sz="1400">
                <a:ea typeface="+mn-lt"/>
                <a:cs typeface="+mn-lt"/>
              </a:rPr>
            </a:br>
            <a:r>
              <a:rPr lang="en-US" sz="1400">
                <a:ea typeface="+mn-lt"/>
                <a:cs typeface="+mn-lt"/>
              </a:rPr>
              <a:t> Part IV Ch. 25: Teacher assessment literacy and professional development</a:t>
            </a:r>
            <a:endParaRPr lang="en-US"/>
          </a:p>
          <a:p>
            <a:r>
              <a:rPr lang="en-US" sz="1400">
                <a:cs typeface="Arial"/>
              </a:rPr>
              <a:t>Core curricula and their amendments and additions for basic and upper secondary education.</a:t>
            </a:r>
          </a:p>
          <a:p>
            <a:r>
              <a:rPr lang="en-US" sz="1400">
                <a:cs typeface="Arial"/>
              </a:rPr>
              <a:t>Selected articles as specified by the teacher.</a:t>
            </a:r>
            <a:endParaRPr lang="en-US" sz="1400">
              <a:ea typeface="+mn-lt"/>
              <a:cs typeface="+mn-lt"/>
            </a:endParaRPr>
          </a:p>
          <a:p>
            <a:r>
              <a:rPr lang="en-US" sz="1400" b="1">
                <a:cs typeface="Arial"/>
              </a:rPr>
              <a:t>OPTIONAL:</a:t>
            </a:r>
          </a:p>
          <a:p>
            <a:r>
              <a:rPr lang="en-US" sz="1400">
                <a:ea typeface="+mn-lt"/>
                <a:cs typeface="+mn-lt"/>
              </a:rPr>
              <a:t>Council of Europe. (2001). </a:t>
            </a:r>
            <a:r>
              <a:rPr lang="en-US" sz="1400" i="1">
                <a:ea typeface="+mn-lt"/>
                <a:cs typeface="+mn-lt"/>
              </a:rPr>
              <a:t>Common European Framework of Reference for Languages: Learning, teaching, assessment.</a:t>
            </a:r>
            <a:r>
              <a:rPr lang="en-US" sz="1400">
                <a:ea typeface="+mn-lt"/>
                <a:cs typeface="+mn-lt"/>
              </a:rPr>
              <a:t> Cambridge: Cambridge University Press. Pages informed by the teacher. Available in different languages: </a:t>
            </a:r>
            <a:r>
              <a:rPr lang="en-US" sz="1400">
                <a:ea typeface="+mn-lt"/>
                <a:cs typeface="+mn-lt"/>
                <a:hlinkClick r:id="rId2"/>
              </a:rPr>
              <a:t>https://www.coe.int/en/web/common-european-framework-reference-languages</a:t>
            </a:r>
            <a:endParaRPr lang="en-US" sz="1400">
              <a:cs typeface="Arial"/>
            </a:endParaRPr>
          </a:p>
          <a:p>
            <a:r>
              <a:rPr lang="en-US" sz="1400">
                <a:ea typeface="+mn-lt"/>
                <a:cs typeface="+mn-lt"/>
              </a:rPr>
              <a:t>Council of Europe. (2018). </a:t>
            </a:r>
            <a:r>
              <a:rPr lang="en-US" sz="1400" i="1">
                <a:ea typeface="+mn-lt"/>
                <a:cs typeface="+mn-lt"/>
              </a:rPr>
              <a:t>CEFR Companion Volume with New Descriptors.</a:t>
            </a:r>
            <a:r>
              <a:rPr lang="en-US" sz="1400">
                <a:ea typeface="+mn-lt"/>
                <a:cs typeface="+mn-lt"/>
              </a:rPr>
              <a:t> Strasbourg. Pages informed by the teacher. </a:t>
            </a:r>
            <a:r>
              <a:rPr lang="en-US" sz="1400">
                <a:ea typeface="+mn-lt"/>
                <a:cs typeface="+mn-lt"/>
                <a:hlinkClick r:id="rId3"/>
              </a:rPr>
              <a:t>https://rm.coe.int/cefr-companion-volume-with-new-descriptors-2018/1680787989</a:t>
            </a:r>
            <a:r>
              <a:rPr lang="en-US" sz="1400">
                <a:ea typeface="+mn-lt"/>
                <a:cs typeface="+mn-lt"/>
              </a:rPr>
              <a:t> </a:t>
            </a:r>
            <a:endParaRPr lang="en-US" sz="1400">
              <a:cs typeface="Arial"/>
            </a:endParaRPr>
          </a:p>
          <a:p>
            <a:br>
              <a:rPr lang="en-US"/>
            </a:br>
            <a:endParaRPr lang="en-US" sz="1400">
              <a:cs typeface="Arial"/>
            </a:endParaRPr>
          </a:p>
          <a:p>
            <a:endParaRPr lang="en-US" sz="1400">
              <a:cs typeface="Arial"/>
            </a:endParaRPr>
          </a:p>
          <a:p>
            <a:endParaRPr lang="en-US" sz="1400">
              <a:cs typeface="Arial"/>
            </a:endParaRPr>
          </a:p>
        </p:txBody>
      </p:sp>
    </p:spTree>
    <p:extLst>
      <p:ext uri="{BB962C8B-B14F-4D97-AF65-F5344CB8AC3E}">
        <p14:creationId xmlns:p14="http://schemas.microsoft.com/office/powerpoint/2010/main" val="285772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5C15D-7233-4C85-9C24-FC9237FD5A5C}"/>
              </a:ext>
            </a:extLst>
          </p:cNvPr>
          <p:cNvSpPr>
            <a:spLocks noGrp="1"/>
          </p:cNvSpPr>
          <p:nvPr>
            <p:ph type="title"/>
          </p:nvPr>
        </p:nvSpPr>
        <p:spPr>
          <a:xfrm>
            <a:off x="335360" y="716436"/>
            <a:ext cx="11521280" cy="1225803"/>
          </a:xfrm>
        </p:spPr>
        <p:txBody>
          <a:bodyPr wrap="square" anchor="t">
            <a:normAutofit fontScale="90000"/>
          </a:bodyPr>
          <a:lstStyle/>
          <a:p>
            <a:r>
              <a:rPr lang="en-US"/>
              <a:t>1. task example – lecture part</a:t>
            </a:r>
            <a:br>
              <a:rPr lang="en-US"/>
            </a:br>
            <a:r>
              <a:rPr lang="en-US"/>
              <a:t>(on-campus written exam)</a:t>
            </a:r>
            <a:br>
              <a:rPr lang="en-US" b="0"/>
            </a:br>
            <a:endParaRPr lang="en-US"/>
          </a:p>
        </p:txBody>
      </p:sp>
      <p:graphicFrame>
        <p:nvGraphicFramePr>
          <p:cNvPr id="7" name="Content Placeholder 2">
            <a:extLst>
              <a:ext uri="{FF2B5EF4-FFF2-40B4-BE49-F238E27FC236}">
                <a16:creationId xmlns:a16="http://schemas.microsoft.com/office/drawing/2014/main" id="{A2A3D6CF-6CB0-4030-90A2-A78C693735EA}"/>
              </a:ext>
            </a:extLst>
          </p:cNvPr>
          <p:cNvGraphicFramePr>
            <a:graphicFrameLocks noGrp="1"/>
          </p:cNvGraphicFramePr>
          <p:nvPr>
            <p:ph idx="1"/>
            <p:extLst>
              <p:ext uri="{D42A27DB-BD31-4B8C-83A1-F6EECF244321}">
                <p14:modId xmlns:p14="http://schemas.microsoft.com/office/powerpoint/2010/main" val="1146459184"/>
              </p:ext>
            </p:extLst>
          </p:nvPr>
        </p:nvGraphicFramePr>
        <p:xfrm>
          <a:off x="516789" y="1943607"/>
          <a:ext cx="11158423" cy="41206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3592531"/>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1AF7D-2A5E-4B45-99BE-AAB7D86402E4}"/>
              </a:ext>
            </a:extLst>
          </p:cNvPr>
          <p:cNvSpPr>
            <a:spLocks noGrp="1"/>
          </p:cNvSpPr>
          <p:nvPr>
            <p:ph type="title"/>
          </p:nvPr>
        </p:nvSpPr>
        <p:spPr>
          <a:xfrm>
            <a:off x="335360" y="716436"/>
            <a:ext cx="11521280" cy="1225803"/>
          </a:xfrm>
        </p:spPr>
        <p:txBody>
          <a:bodyPr wrap="square" anchor="t">
            <a:normAutofit/>
          </a:bodyPr>
          <a:lstStyle/>
          <a:p>
            <a:r>
              <a:rPr lang="en-US"/>
              <a:t>2. Task example – lecture part</a:t>
            </a:r>
            <a:br>
              <a:rPr lang="en-US"/>
            </a:br>
            <a:r>
              <a:rPr lang="en-US"/>
              <a:t>(take-home written exam)</a:t>
            </a:r>
          </a:p>
        </p:txBody>
      </p:sp>
      <p:graphicFrame>
        <p:nvGraphicFramePr>
          <p:cNvPr id="6" name="Content Placeholder 2">
            <a:extLst>
              <a:ext uri="{FF2B5EF4-FFF2-40B4-BE49-F238E27FC236}">
                <a16:creationId xmlns:a16="http://schemas.microsoft.com/office/drawing/2014/main" id="{D2D508B0-EB18-4265-A4C2-381F766C8D05}"/>
              </a:ext>
            </a:extLst>
          </p:cNvPr>
          <p:cNvGraphicFramePr>
            <a:graphicFrameLocks noGrp="1"/>
          </p:cNvGraphicFramePr>
          <p:nvPr>
            <p:ph idx="1"/>
            <p:extLst>
              <p:ext uri="{D42A27DB-BD31-4B8C-83A1-F6EECF244321}">
                <p14:modId xmlns:p14="http://schemas.microsoft.com/office/powerpoint/2010/main" val="3575901345"/>
              </p:ext>
            </p:extLst>
          </p:nvPr>
        </p:nvGraphicFramePr>
        <p:xfrm>
          <a:off x="538560" y="1943608"/>
          <a:ext cx="11114880" cy="40771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7397364"/>
      </p:ext>
    </p:extLst>
  </p:cSld>
  <p:clrMapOvr>
    <a:masterClrMapping/>
  </p:clrMapOvr>
  <p:transition spd="slow"/>
</p:sld>
</file>

<file path=ppt/theme/theme1.xml><?xml version="1.0" encoding="utf-8"?>
<a:theme xmlns:a="http://schemas.openxmlformats.org/drawingml/2006/main" name="HY_2016">
  <a:themeElements>
    <a:clrScheme name="HY2016">
      <a:dk1>
        <a:sysClr val="windowText" lastClr="000000"/>
      </a:dk1>
      <a:lt1>
        <a:srgbClr val="FFFFFF"/>
      </a:lt1>
      <a:dk2>
        <a:srgbClr val="8C8A87"/>
      </a:dk2>
      <a:lt2>
        <a:srgbClr val="FFFFFF"/>
      </a:lt2>
      <a:accent1>
        <a:srgbClr val="0E4073"/>
      </a:accent1>
      <a:accent2>
        <a:srgbClr val="7B3CB4"/>
      </a:accent2>
      <a:accent3>
        <a:srgbClr val="45BC9F"/>
      </a:accent3>
      <a:accent4>
        <a:srgbClr val="A5E363"/>
      </a:accent4>
      <a:accent5>
        <a:srgbClr val="7ECEF1"/>
      </a:accent5>
      <a:accent6>
        <a:srgbClr val="FFE263"/>
      </a:accent6>
      <a:hlink>
        <a:srgbClr val="0091D0"/>
      </a:hlink>
      <a:folHlink>
        <a:srgbClr val="8C8A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a:spPr>
      <a:bodyPr vert="horz" wrap="square" lIns="0" tIns="0" rIns="0" bIns="0" numCol="1" anchor="ctr" anchorCtr="0" compatLnSpc="1">
        <a:prstTxWarp prst="textNoShape">
          <a:avLst/>
        </a:prstTxWarp>
      </a:bodyPr>
      <a:lstStyle>
        <a:defPPr>
          <a:defRPr dirty="0" err="1" smtClean="0"/>
        </a:defPPr>
      </a:lstStyle>
    </a:txDef>
  </a:objectDefaults>
  <a:extraClrSchemeLst/>
  <a:extLst>
    <a:ext uri="{05A4C25C-085E-4340-85A3-A5531E510DB2}">
      <thm15:themeFamily xmlns:thm15="http://schemas.microsoft.com/office/thememl/2012/main" name="HY_template_Arial_tiedekunta_Käyttäytymistieteellinen_widescreen_15112016.potx" id="{8FED5C00-25B4-4E95-B49D-B1DF30BE9DC9}" vid="{33783322-2816-4300-9F7E-32913E845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3b5b3c23-6285-4a1e-b1fa-8b512ea75eac" xsi:nil="true"/>
    <lcf76f155ced4ddcb4097134ff3c332f xmlns="304d307f-a0c1-4168-bb3b-c2c5b8fb90d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C776120ED9F7EF44A6A4967529D0587A" ma:contentTypeVersion="17" ma:contentTypeDescription="Ein neues Dokument erstellen." ma:contentTypeScope="" ma:versionID="744da331b06238c57120f4b8c68c6bce">
  <xsd:schema xmlns:xsd="http://www.w3.org/2001/XMLSchema" xmlns:xs="http://www.w3.org/2001/XMLSchema" xmlns:p="http://schemas.microsoft.com/office/2006/metadata/properties" xmlns:ns2="304d307f-a0c1-4168-bb3b-c2c5b8fb90d7" xmlns:ns3="3b5b3c23-6285-4a1e-b1fa-8b512ea75eac" targetNamespace="http://schemas.microsoft.com/office/2006/metadata/properties" ma:root="true" ma:fieldsID="ffa488ffa14b6b2cfcac3f38b36e8fa3" ns2:_="" ns3:_="">
    <xsd:import namespace="304d307f-a0c1-4168-bb3b-c2c5b8fb90d7"/>
    <xsd:import namespace="3b5b3c23-6285-4a1e-b1fa-8b512ea75ea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MediaServiceDateTaken" minOccurs="0"/>
                <xsd:element ref="ns2:MediaServiceLocation" minOccurs="0"/>
                <xsd:element ref="ns2:lcf76f155ced4ddcb4097134ff3c332f" minOccurs="0"/>
                <xsd:element ref="ns3:TaxCatchAll"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4d307f-a0c1-4168-bb3b-c2c5b8fb90d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LengthInSeconds" ma:index="16" nillable="true" ma:displayName="MediaLengthInSeconds" ma:hidden="true" ma:internalName="MediaLengthInSeconds" ma:readOnly="true">
      <xsd:simpleType>
        <xsd:restriction base="dms:Unknown"/>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feaaf634-4b9e-4253-9381-7ec3e7ad456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b5b3c23-6285-4a1e-b1fa-8b512ea75eac"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9a78f0f-83aa-48d9-ad8f-ebac15d59d16}" ma:internalName="TaxCatchAll" ma:showField="CatchAllData" ma:web="3b5b3c23-6285-4a1e-b1fa-8b512ea75eac">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8D399EC-ED16-4947-B9BF-1609D9BEA692}">
  <ds:schemaRefs>
    <ds:schemaRef ds:uri="http://purl.org/dc/dcmitype/"/>
    <ds:schemaRef ds:uri="http://schemas.microsoft.com/office/infopath/2007/PartnerControls"/>
    <ds:schemaRef ds:uri="http://www.w3.org/XML/1998/namespace"/>
    <ds:schemaRef ds:uri="304d307f-a0c1-4168-bb3b-c2c5b8fb90d7"/>
    <ds:schemaRef ds:uri="http://purl.org/dc/elements/1.1/"/>
    <ds:schemaRef ds:uri="http://schemas.microsoft.com/office/2006/documentManagement/types"/>
    <ds:schemaRef ds:uri="http://purl.org/dc/terms/"/>
    <ds:schemaRef ds:uri="http://schemas.openxmlformats.org/package/2006/metadata/core-properties"/>
    <ds:schemaRef ds:uri="3b5b3c23-6285-4a1e-b1fa-8b512ea75eac"/>
    <ds:schemaRef ds:uri="http://schemas.microsoft.com/office/2006/metadata/properties"/>
  </ds:schemaRefs>
</ds:datastoreItem>
</file>

<file path=customXml/itemProps2.xml><?xml version="1.0" encoding="utf-8"?>
<ds:datastoreItem xmlns:ds="http://schemas.openxmlformats.org/officeDocument/2006/customXml" ds:itemID="{DB9FEFD6-EF0E-4057-9FEB-657F03BC302A}">
  <ds:schemaRefs>
    <ds:schemaRef ds:uri="http://schemas.microsoft.com/sharepoint/v3/contenttype/forms"/>
  </ds:schemaRefs>
</ds:datastoreItem>
</file>

<file path=customXml/itemProps3.xml><?xml version="1.0" encoding="utf-8"?>
<ds:datastoreItem xmlns:ds="http://schemas.openxmlformats.org/officeDocument/2006/customXml" ds:itemID="{B5DF8595-6572-4C62-8C83-E42D887E01B1}">
  <ds:schemaRefs>
    <ds:schemaRef ds:uri="304d307f-a0c1-4168-bb3b-c2c5b8fb90d7"/>
    <ds:schemaRef ds:uri="3b5b3c23-6285-4a1e-b1fa-8b512ea75e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2040</Words>
  <Application>Microsoft Macintosh PowerPoint</Application>
  <PresentationFormat>Breitbild</PresentationFormat>
  <Paragraphs>132</Paragraphs>
  <Slides>16</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16</vt:i4>
      </vt:variant>
    </vt:vector>
  </HeadingPairs>
  <TitlesOfParts>
    <vt:vector size="23" baseType="lpstr">
      <vt:lpstr>Arial</vt:lpstr>
      <vt:lpstr>Arial,Sans-Serif</vt:lpstr>
      <vt:lpstr>Calibri</vt:lpstr>
      <vt:lpstr>Gotham Narrow Bold</vt:lpstr>
      <vt:lpstr>Gotham Narrow Book</vt:lpstr>
      <vt:lpstr>Gotham-Bold</vt:lpstr>
      <vt:lpstr>HY_2016</vt:lpstr>
      <vt:lpstr>Assessment Tasks in a Language Education Assessment Course Unit</vt:lpstr>
      <vt:lpstr>Table of contents</vt:lpstr>
      <vt:lpstr>STRUCTURE OF THE SUBJECT TEACHER EDUCATION PROGRAMME 2023-2026</vt:lpstr>
      <vt:lpstr>Subject Didactics II: Assessment and Development (5 ECTS)</vt:lpstr>
      <vt:lpstr>SUBJECT DIDACTICS II: ASSESSMENT AND DEVELOPMENT (SD2, 5 ECTS): LEARNING OUTCOMES </vt:lpstr>
      <vt:lpstr>CONTENT OF LECTURES IN SD2</vt:lpstr>
      <vt:lpstr>SD2 Course literature</vt:lpstr>
      <vt:lpstr>1. task example – lecture part (on-campus written exam) </vt:lpstr>
      <vt:lpstr>2. Task example – lecture part (take-home written exam)</vt:lpstr>
      <vt:lpstr>3. Task example – lecture part take-home group task</vt:lpstr>
      <vt:lpstr>CONTENT OF seminar teaching (sd2) -building on the content of lectures</vt:lpstr>
      <vt:lpstr>TASKS IN SEMINAR</vt:lpstr>
      <vt:lpstr>Task example 1: instructions FOR STUDENTS   DESIGN A TEST THAT ASSESSES READING OR LISTENING COMPREHENSION  </vt:lpstr>
      <vt:lpstr>Task example 2: INSTRUCTIONS FOR STUDENTS  DESIGN A TEST THAT ASSESSES READING OR LISTENING COMPREHENSION  </vt:lpstr>
      <vt:lpstr>ASSESSMENT OF seminar (sd2) Suggestions for final assessment of the seminar, Grading scale 0–5.  Assessment criteria is presented to students at the start of the course. They are advised to familiarize themselves with the criteria before the submission of assignments. Discussion of the seminar assessment can be used as a means of meta-observation. </vt:lpstr>
      <vt:lpstr>GUIDELINES FOR SELF and PEER ASSESSMENT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Frank Reiser</cp:lastModifiedBy>
  <cp:revision>28</cp:revision>
  <dcterms:created xsi:type="dcterms:W3CDTF">2022-03-09T11:09:54Z</dcterms:created>
  <dcterms:modified xsi:type="dcterms:W3CDTF">2023-07-18T12:38:29Z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0x010100C776120ED9F7EF44A6A4967529D0587A</vt:lpwstr>
  </property>
  <property fmtid="{D5CDD505-2E9C-101B-9397-08002B2CF9AE}" pid="3" name="Order">
    <vt:r8>8400</vt:r8>
  </property>
  <property fmtid="{D5CDD505-2E9C-101B-9397-08002B2CF9AE}" pid="4" name="xd_Signature">
    <vt:bool>false</vt:bool>
  </property>
  <property fmtid="{D5CDD505-2E9C-101B-9397-08002B2CF9AE}" pid="5" name="xd_ProgID">
    <vt:lpwstr/>
  </property>
  <property fmtid="{D5CDD505-2E9C-101B-9397-08002B2CF9AE}" pid="6" name="_ColorHex">
    <vt:lpwstr/>
  </property>
  <property fmtid="{D5CDD505-2E9C-101B-9397-08002B2CF9AE}" pid="7" name="_Emoji">
    <vt:lpwstr/>
  </property>
  <property fmtid="{D5CDD505-2E9C-101B-9397-08002B2CF9AE}" pid="8" name="ComplianceAssetId">
    <vt:lpwstr/>
  </property>
  <property fmtid="{D5CDD505-2E9C-101B-9397-08002B2CF9AE}" pid="9" name="TemplateUrl">
    <vt:lpwstr/>
  </property>
  <property fmtid="{D5CDD505-2E9C-101B-9397-08002B2CF9AE}" pid="10" name="_ExtendedDescription">
    <vt:lpwstr/>
  </property>
  <property fmtid="{D5CDD505-2E9C-101B-9397-08002B2CF9AE}" pid="11" name="_ColorTag">
    <vt:lpwstr/>
  </property>
  <property fmtid="{D5CDD505-2E9C-101B-9397-08002B2CF9AE}" pid="12" name="TriggerFlowInfo">
    <vt:lpwstr/>
  </property>
  <property fmtid="{D5CDD505-2E9C-101B-9397-08002B2CF9AE}" pid="13" name="MediaServiceImageTags">
    <vt:lpwstr/>
  </property>
  <property fmtid="{D5CDD505-2E9C-101B-9397-08002B2CF9AE}" pid="14" name="_SharedFileIndex">
    <vt:lpwstr/>
  </property>
  <property fmtid="{D5CDD505-2E9C-101B-9397-08002B2CF9AE}" pid="15" name="_SourceUrl">
    <vt:lpwstr/>
  </property>
</Properties>
</file>